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Roboto"/>
      <p:regular r:id="rId31"/>
      <p:bold r:id="rId32"/>
      <p:italic r:id="rId33"/>
      <p:boldItalic r:id="rId34"/>
    </p:embeddedFont>
    <p:embeddedFont>
      <p:font typeface="Maven Pro SemiBold"/>
      <p:regular r:id="rId35"/>
      <p:bold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Lato"/>
      <p:regular r:id="rId41"/>
      <p:bold r:id="rId42"/>
      <p:italic r:id="rId43"/>
      <p:boldItalic r:id="rId44"/>
    </p:embeddedFont>
    <p:embeddedFont>
      <p:font typeface="Lato Light"/>
      <p:regular r:id="rId45"/>
      <p:bold r:id="rId46"/>
      <p:italic r:id="rId47"/>
      <p:boldItalic r:id="rId48"/>
    </p:embeddedFont>
    <p:embeddedFont>
      <p:font typeface="Unica One"/>
      <p:regular r:id="rId49"/>
    </p:embeddedFont>
    <p:embeddedFont>
      <p:font typeface="Comfortaa"/>
      <p:regular r:id="rId50"/>
      <p:bold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C3D96DD-7255-4AD0-B1F3-FAABE8C8F689}">
  <a:tblStyle styleId="{AC3D96DD-7255-4AD0-B1F3-FAABE8C8F6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42" Type="http://schemas.openxmlformats.org/officeDocument/2006/relationships/font" Target="fonts/Lato-bold.fntdata"/><Relationship Id="rId41" Type="http://schemas.openxmlformats.org/officeDocument/2006/relationships/font" Target="fonts/Lato-regular.fntdata"/><Relationship Id="rId44" Type="http://schemas.openxmlformats.org/officeDocument/2006/relationships/font" Target="fonts/Lato-boldItalic.fntdata"/><Relationship Id="rId43" Type="http://schemas.openxmlformats.org/officeDocument/2006/relationships/font" Target="fonts/Lato-italic.fntdata"/><Relationship Id="rId46" Type="http://schemas.openxmlformats.org/officeDocument/2006/relationships/font" Target="fonts/LatoLight-bold.fntdata"/><Relationship Id="rId45" Type="http://schemas.openxmlformats.org/officeDocument/2006/relationships/font" Target="fonts/LatoLigh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LatoLight-boldItalic.fntdata"/><Relationship Id="rId47" Type="http://schemas.openxmlformats.org/officeDocument/2006/relationships/font" Target="fonts/LatoLight-italic.fntdata"/><Relationship Id="rId49" Type="http://schemas.openxmlformats.org/officeDocument/2006/relationships/font" Target="fonts/UnicaOne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regular.fntdata"/><Relationship Id="rId30" Type="http://schemas.openxmlformats.org/officeDocument/2006/relationships/slide" Target="slides/slide24.xml"/><Relationship Id="rId33" Type="http://schemas.openxmlformats.org/officeDocument/2006/relationships/font" Target="fonts/Roboto-italic.fntdata"/><Relationship Id="rId32" Type="http://schemas.openxmlformats.org/officeDocument/2006/relationships/font" Target="fonts/Roboto-bold.fntdata"/><Relationship Id="rId35" Type="http://schemas.openxmlformats.org/officeDocument/2006/relationships/font" Target="fonts/MavenProSemiBold-regular.fntdata"/><Relationship Id="rId34" Type="http://schemas.openxmlformats.org/officeDocument/2006/relationships/font" Target="fonts/Roboto-boldItalic.fntdata"/><Relationship Id="rId37" Type="http://schemas.openxmlformats.org/officeDocument/2006/relationships/font" Target="fonts/Montserrat-regular.fntdata"/><Relationship Id="rId36" Type="http://schemas.openxmlformats.org/officeDocument/2006/relationships/font" Target="fonts/MavenProSemiBold-bold.fntdata"/><Relationship Id="rId39" Type="http://schemas.openxmlformats.org/officeDocument/2006/relationships/font" Target="fonts/Montserrat-italic.fntdata"/><Relationship Id="rId38" Type="http://schemas.openxmlformats.org/officeDocument/2006/relationships/font" Target="fonts/Montserrat-bold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Comfortaa-bold.fntdata"/><Relationship Id="rId50" Type="http://schemas.openxmlformats.org/officeDocument/2006/relationships/font" Target="fonts/Comfortaa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a5cd1bad4b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a5cd1bad4b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a5f449632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a5f449632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a5cb13a432_5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a5cb13a432_5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a5cb13a432_3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a5cb13a432_3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a6249ab70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a6249ab70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a5cd1bad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a5cd1bad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a5cd1bad4b_0_10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2a5cd1bad4b_0_10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a5cd1bad4b_0_10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a5cd1bad4b_0_10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a5cd1bad4b_0_9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2a5cd1bad4b_0_9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2a5cd1bad4b_0_9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2a5cd1bad4b_0_9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a5cd1bad4b_0_9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2a5cd1bad4b_0_9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a5cb13a432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a5cb13a432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2a5cd1bad4b_0_9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2a5cd1bad4b_0_9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2a5cd1bad4b_0_9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2a5cd1bad4b_0_9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2a5cd1bad4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2a5cd1bad4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2a5cd1bad4b_0_9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2a5cd1bad4b_0_9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2a5cb13a432_3_1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2a5cb13a432_3_1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a5cb13a432_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a5cb13a432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a5cb13a432_3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a5cb13a432_3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a5cb13a432_3_7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a5cb13a432_3_7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a5cb13a432_3_1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a5cb13a432_3_1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a5cd1bad4b_0_9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a5cd1bad4b_0_9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a5cb13a432_4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a5cb13a432_4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a5cb13a432_4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a5cb13a432_4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763600" y="786825"/>
            <a:ext cx="3616800" cy="17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507750" y="2444400"/>
            <a:ext cx="2128500" cy="7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Light"/>
              <a:buNone/>
              <a:defRPr sz="1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hasCustomPrompt="1" type="title"/>
          </p:nvPr>
        </p:nvSpPr>
        <p:spPr>
          <a:xfrm>
            <a:off x="2495550" y="382225"/>
            <a:ext cx="55245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/>
          <p:nvPr>
            <p:ph idx="1" type="body"/>
          </p:nvPr>
        </p:nvSpPr>
        <p:spPr>
          <a:xfrm>
            <a:off x="3686100" y="2428325"/>
            <a:ext cx="31434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>
            <p:ph type="ctrTitle"/>
          </p:nvPr>
        </p:nvSpPr>
        <p:spPr>
          <a:xfrm>
            <a:off x="2826146" y="727593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13"/>
          <p:cNvSpPr txBox="1"/>
          <p:nvPr>
            <p:ph idx="1" type="subTitle"/>
          </p:nvPr>
        </p:nvSpPr>
        <p:spPr>
          <a:xfrm>
            <a:off x="2826146" y="1142641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5" name="Google Shape;45;p13"/>
          <p:cNvSpPr txBox="1"/>
          <p:nvPr>
            <p:ph idx="2" type="ctrTitle"/>
          </p:nvPr>
        </p:nvSpPr>
        <p:spPr>
          <a:xfrm>
            <a:off x="4173875" y="1518180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1" sz="17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13"/>
          <p:cNvSpPr txBox="1"/>
          <p:nvPr>
            <p:ph idx="3" type="subTitle"/>
          </p:nvPr>
        </p:nvSpPr>
        <p:spPr>
          <a:xfrm>
            <a:off x="4173875" y="1931338"/>
            <a:ext cx="19767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7" name="Google Shape;47;p13"/>
          <p:cNvSpPr txBox="1"/>
          <p:nvPr>
            <p:ph idx="4" type="ctrTitle"/>
          </p:nvPr>
        </p:nvSpPr>
        <p:spPr>
          <a:xfrm>
            <a:off x="5508806" y="2320842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b="1" sz="17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13"/>
          <p:cNvSpPr txBox="1"/>
          <p:nvPr>
            <p:ph idx="5" type="subTitle"/>
          </p:nvPr>
        </p:nvSpPr>
        <p:spPr>
          <a:xfrm>
            <a:off x="5508806" y="2733991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9" name="Google Shape;49;p13"/>
          <p:cNvSpPr txBox="1"/>
          <p:nvPr>
            <p:ph idx="6" type="ctrTitle"/>
          </p:nvPr>
        </p:nvSpPr>
        <p:spPr>
          <a:xfrm>
            <a:off x="6673478" y="3106782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1" sz="17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7" type="subTitle"/>
          </p:nvPr>
        </p:nvSpPr>
        <p:spPr>
          <a:xfrm>
            <a:off x="6673478" y="3521831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1" name="Google Shape;51;p13"/>
          <p:cNvSpPr txBox="1"/>
          <p:nvPr>
            <p:ph idx="8" type="ctrTitle"/>
          </p:nvPr>
        </p:nvSpPr>
        <p:spPr>
          <a:xfrm>
            <a:off x="720000" y="377975"/>
            <a:ext cx="13374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2" name="Google Shape;52;p13"/>
          <p:cNvSpPr/>
          <p:nvPr/>
        </p:nvSpPr>
        <p:spPr>
          <a:xfrm>
            <a:off x="-92200" y="550200"/>
            <a:ext cx="2149500" cy="630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CUSTOM_6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1251650" y="1288875"/>
            <a:ext cx="4577700" cy="31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  <a:defRPr sz="11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sz="11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4"/>
          <p:cNvSpPr/>
          <p:nvPr/>
        </p:nvSpPr>
        <p:spPr>
          <a:xfrm>
            <a:off x="-92200" y="550200"/>
            <a:ext cx="2149500" cy="630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720000" y="377975"/>
            <a:ext cx="12897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CUSTOM_9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idx="1" type="subTitle"/>
          </p:nvPr>
        </p:nvSpPr>
        <p:spPr>
          <a:xfrm>
            <a:off x="1409700" y="2076450"/>
            <a:ext cx="2984100" cy="1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9" name="Google Shape;59;p15"/>
          <p:cNvSpPr/>
          <p:nvPr/>
        </p:nvSpPr>
        <p:spPr>
          <a:xfrm>
            <a:off x="-92200" y="550200"/>
            <a:ext cx="2149500" cy="630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5"/>
          <p:cNvSpPr txBox="1"/>
          <p:nvPr>
            <p:ph type="ctrTitle"/>
          </p:nvPr>
        </p:nvSpPr>
        <p:spPr>
          <a:xfrm>
            <a:off x="720000" y="377975"/>
            <a:ext cx="13374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0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hasCustomPrompt="1" type="title"/>
          </p:nvPr>
        </p:nvSpPr>
        <p:spPr>
          <a:xfrm>
            <a:off x="907575" y="2167125"/>
            <a:ext cx="1985400" cy="106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" name="Google Shape;63;p16"/>
          <p:cNvSpPr txBox="1"/>
          <p:nvPr>
            <p:ph idx="1" type="subTitle"/>
          </p:nvPr>
        </p:nvSpPr>
        <p:spPr>
          <a:xfrm>
            <a:off x="907575" y="3091050"/>
            <a:ext cx="1985400" cy="4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hasCustomPrompt="1" idx="2" type="title"/>
          </p:nvPr>
        </p:nvSpPr>
        <p:spPr>
          <a:xfrm>
            <a:off x="3578625" y="2167125"/>
            <a:ext cx="1985400" cy="106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" name="Google Shape;65;p16"/>
          <p:cNvSpPr txBox="1"/>
          <p:nvPr>
            <p:ph idx="3" type="subTitle"/>
          </p:nvPr>
        </p:nvSpPr>
        <p:spPr>
          <a:xfrm>
            <a:off x="3579970" y="3091050"/>
            <a:ext cx="1985400" cy="4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hasCustomPrompt="1" idx="4" type="title"/>
          </p:nvPr>
        </p:nvSpPr>
        <p:spPr>
          <a:xfrm>
            <a:off x="6237225" y="2167125"/>
            <a:ext cx="1985400" cy="106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6"/>
          <p:cNvSpPr txBox="1"/>
          <p:nvPr>
            <p:ph idx="5" type="subTitle"/>
          </p:nvPr>
        </p:nvSpPr>
        <p:spPr>
          <a:xfrm>
            <a:off x="6238570" y="3091050"/>
            <a:ext cx="1985400" cy="4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/>
          <p:nvPr/>
        </p:nvSpPr>
        <p:spPr>
          <a:xfrm>
            <a:off x="-92200" y="550200"/>
            <a:ext cx="2149500" cy="630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6"/>
          <p:cNvSpPr txBox="1"/>
          <p:nvPr>
            <p:ph idx="6" type="ctrTitle"/>
          </p:nvPr>
        </p:nvSpPr>
        <p:spPr>
          <a:xfrm>
            <a:off x="720000" y="377975"/>
            <a:ext cx="13374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ctrTitle"/>
          </p:nvPr>
        </p:nvSpPr>
        <p:spPr>
          <a:xfrm>
            <a:off x="4029025" y="2817450"/>
            <a:ext cx="20004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1" type="subTitle"/>
          </p:nvPr>
        </p:nvSpPr>
        <p:spPr>
          <a:xfrm>
            <a:off x="2431950" y="1620150"/>
            <a:ext cx="5194500" cy="11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>
                <a:solidFill>
                  <a:schemeClr val="accent3"/>
                </a:solidFill>
              </a:defRPr>
            </a:lvl9pPr>
          </a:lstStyle>
          <a:p/>
        </p:txBody>
      </p:sp>
      <p:pic>
        <p:nvPicPr>
          <p:cNvPr id="73" name="Google Shape;7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07950" y="2598325"/>
            <a:ext cx="4521050" cy="356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7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5478672" y="1331550"/>
            <a:ext cx="2952000" cy="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6" name="Google Shape;76;p18"/>
          <p:cNvSpPr txBox="1"/>
          <p:nvPr>
            <p:ph idx="1" type="subTitle"/>
          </p:nvPr>
        </p:nvSpPr>
        <p:spPr>
          <a:xfrm>
            <a:off x="5478666" y="2010075"/>
            <a:ext cx="2628900" cy="7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6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idx="1" type="subTitle"/>
          </p:nvPr>
        </p:nvSpPr>
        <p:spPr>
          <a:xfrm>
            <a:off x="1649322" y="2340825"/>
            <a:ext cx="2499900" cy="16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Montserrat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9"/>
          <p:cNvSpPr/>
          <p:nvPr/>
        </p:nvSpPr>
        <p:spPr>
          <a:xfrm>
            <a:off x="-92200" y="550200"/>
            <a:ext cx="2149500" cy="630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9"/>
          <p:cNvSpPr txBox="1"/>
          <p:nvPr>
            <p:ph type="ctrTitle"/>
          </p:nvPr>
        </p:nvSpPr>
        <p:spPr>
          <a:xfrm>
            <a:off x="720000" y="377975"/>
            <a:ext cx="6231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6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idx="1" type="subTitle"/>
          </p:nvPr>
        </p:nvSpPr>
        <p:spPr>
          <a:xfrm>
            <a:off x="5401331" y="2595013"/>
            <a:ext cx="2499900" cy="16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Montserrat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3" name="Google Shape;83;p20"/>
          <p:cNvSpPr/>
          <p:nvPr/>
        </p:nvSpPr>
        <p:spPr>
          <a:xfrm>
            <a:off x="-92200" y="550200"/>
            <a:ext cx="2149500" cy="630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0"/>
          <p:cNvSpPr txBox="1"/>
          <p:nvPr>
            <p:ph type="ctrTitle"/>
          </p:nvPr>
        </p:nvSpPr>
        <p:spPr>
          <a:xfrm>
            <a:off x="720000" y="377975"/>
            <a:ext cx="6231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1857525" y="1331550"/>
            <a:ext cx="4457700" cy="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857525" y="2010075"/>
            <a:ext cx="2628900" cy="7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2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>
            <p:ph idx="1" type="subTitle"/>
          </p:nvPr>
        </p:nvSpPr>
        <p:spPr>
          <a:xfrm>
            <a:off x="4889088" y="1564700"/>
            <a:ext cx="3436800" cy="24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/>
        </p:txBody>
      </p:sp>
      <p:sp>
        <p:nvSpPr>
          <p:cNvPr id="87" name="Google Shape;87;p21"/>
          <p:cNvSpPr/>
          <p:nvPr/>
        </p:nvSpPr>
        <p:spPr>
          <a:xfrm>
            <a:off x="-92200" y="550200"/>
            <a:ext cx="2149500" cy="630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1"/>
          <p:cNvSpPr txBox="1"/>
          <p:nvPr>
            <p:ph type="ctrTitle"/>
          </p:nvPr>
        </p:nvSpPr>
        <p:spPr>
          <a:xfrm>
            <a:off x="720000" y="377975"/>
            <a:ext cx="13374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5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>
            <p:ph idx="1" type="subTitle"/>
          </p:nvPr>
        </p:nvSpPr>
        <p:spPr>
          <a:xfrm>
            <a:off x="1097000" y="1717100"/>
            <a:ext cx="3436800" cy="24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/>
        </p:txBody>
      </p:sp>
      <p:sp>
        <p:nvSpPr>
          <p:cNvPr id="91" name="Google Shape;91;p22"/>
          <p:cNvSpPr/>
          <p:nvPr/>
        </p:nvSpPr>
        <p:spPr>
          <a:xfrm>
            <a:off x="-92200" y="550200"/>
            <a:ext cx="2149500" cy="630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2"/>
          <p:cNvSpPr txBox="1"/>
          <p:nvPr>
            <p:ph type="ctrTitle"/>
          </p:nvPr>
        </p:nvSpPr>
        <p:spPr>
          <a:xfrm>
            <a:off x="720000" y="377975"/>
            <a:ext cx="13374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5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idx="1" type="body"/>
          </p:nvPr>
        </p:nvSpPr>
        <p:spPr>
          <a:xfrm>
            <a:off x="1251650" y="1283421"/>
            <a:ext cx="3961500" cy="31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rtl="0">
              <a:spcBef>
                <a:spcPts val="0"/>
              </a:spcBef>
              <a:spcAft>
                <a:spcPts val="0"/>
              </a:spcAft>
              <a:buClr>
                <a:srgbClr val="42FFB7"/>
              </a:buClr>
              <a:buSzPts val="800"/>
              <a:buFont typeface="Nunito Light"/>
              <a:buChar char="●"/>
              <a:defRPr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●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2" type="body"/>
          </p:nvPr>
        </p:nvSpPr>
        <p:spPr>
          <a:xfrm>
            <a:off x="5262400" y="1283421"/>
            <a:ext cx="3961500" cy="31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rtl="0">
              <a:spcBef>
                <a:spcPts val="300"/>
              </a:spcBef>
              <a:spcAft>
                <a:spcPts val="0"/>
              </a:spcAft>
              <a:buClr>
                <a:srgbClr val="42FFB7"/>
              </a:buClr>
              <a:buSzPts val="800"/>
              <a:buFont typeface="Nunito Light"/>
              <a:buChar char="●"/>
              <a:defRPr sz="11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●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type="ctrTitle"/>
          </p:nvPr>
        </p:nvSpPr>
        <p:spPr>
          <a:xfrm>
            <a:off x="720000" y="377975"/>
            <a:ext cx="13374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97" name="Google Shape;97;p23"/>
          <p:cNvSpPr/>
          <p:nvPr/>
        </p:nvSpPr>
        <p:spPr>
          <a:xfrm>
            <a:off x="-92200" y="550200"/>
            <a:ext cx="2149500" cy="630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3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type="ctrTitle"/>
          </p:nvPr>
        </p:nvSpPr>
        <p:spPr>
          <a:xfrm>
            <a:off x="971756" y="2571575"/>
            <a:ext cx="272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Font typeface="Maven Pro SemiBold"/>
              <a:buNone/>
              <a:defRPr b="0" sz="1800"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Font typeface="Maven Pro SemiBold"/>
              <a:buNone/>
              <a:defRPr b="0" sz="1800"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Font typeface="Maven Pro SemiBold"/>
              <a:buNone/>
              <a:defRPr b="0" sz="1800"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Font typeface="Maven Pro SemiBold"/>
              <a:buNone/>
              <a:defRPr b="0" sz="1800"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Font typeface="Maven Pro SemiBold"/>
              <a:buNone/>
              <a:defRPr b="0" sz="1800"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Font typeface="Maven Pro SemiBold"/>
              <a:buNone/>
              <a:defRPr b="0" sz="1800"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Font typeface="Maven Pro SemiBold"/>
              <a:buNone/>
              <a:defRPr b="0" sz="1800"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Font typeface="Maven Pro SemiBold"/>
              <a:buNone/>
              <a:defRPr b="0" sz="1800"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/>
        </p:txBody>
      </p:sp>
      <p:sp>
        <p:nvSpPr>
          <p:cNvPr id="100" name="Google Shape;100;p24"/>
          <p:cNvSpPr txBox="1"/>
          <p:nvPr>
            <p:ph idx="1" type="subTitle"/>
          </p:nvPr>
        </p:nvSpPr>
        <p:spPr>
          <a:xfrm>
            <a:off x="971756" y="3031050"/>
            <a:ext cx="2721300" cy="13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1" name="Google Shape;101;p24"/>
          <p:cNvSpPr txBox="1"/>
          <p:nvPr>
            <p:ph idx="2" type="ctrTitle"/>
          </p:nvPr>
        </p:nvSpPr>
        <p:spPr>
          <a:xfrm>
            <a:off x="5678038" y="1404475"/>
            <a:ext cx="24027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Font typeface="Maven Pro SemiBold"/>
              <a:buNone/>
              <a:defRPr b="0" sz="1800"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Font typeface="Maven Pro SemiBold"/>
              <a:buNone/>
              <a:defRPr b="0" sz="1800"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Font typeface="Maven Pro SemiBold"/>
              <a:buNone/>
              <a:defRPr b="0" sz="1800"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Font typeface="Maven Pro SemiBold"/>
              <a:buNone/>
              <a:defRPr b="0" sz="1800"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Font typeface="Maven Pro SemiBold"/>
              <a:buNone/>
              <a:defRPr b="0" sz="1800"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Font typeface="Maven Pro SemiBold"/>
              <a:buNone/>
              <a:defRPr b="0" sz="1800"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Font typeface="Maven Pro SemiBold"/>
              <a:buNone/>
              <a:defRPr b="0" sz="1800"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Font typeface="Maven Pro SemiBold"/>
              <a:buNone/>
              <a:defRPr b="0" sz="1800"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/>
        </p:txBody>
      </p:sp>
      <p:sp>
        <p:nvSpPr>
          <p:cNvPr id="102" name="Google Shape;102;p24"/>
          <p:cNvSpPr txBox="1"/>
          <p:nvPr>
            <p:ph idx="3" type="subTitle"/>
          </p:nvPr>
        </p:nvSpPr>
        <p:spPr>
          <a:xfrm>
            <a:off x="5516938" y="1860231"/>
            <a:ext cx="2724900" cy="13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idx="1" type="subTitle"/>
          </p:nvPr>
        </p:nvSpPr>
        <p:spPr>
          <a:xfrm>
            <a:off x="1563588" y="2726803"/>
            <a:ext cx="1865400" cy="9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5" name="Google Shape;105;p25"/>
          <p:cNvSpPr txBox="1"/>
          <p:nvPr>
            <p:ph idx="2" type="subTitle"/>
          </p:nvPr>
        </p:nvSpPr>
        <p:spPr>
          <a:xfrm>
            <a:off x="5691637" y="2726800"/>
            <a:ext cx="1865400" cy="9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6" name="Google Shape;106;p25"/>
          <p:cNvSpPr txBox="1"/>
          <p:nvPr>
            <p:ph idx="3" type="subTitle"/>
          </p:nvPr>
        </p:nvSpPr>
        <p:spPr>
          <a:xfrm>
            <a:off x="4083983" y="1055475"/>
            <a:ext cx="1865400" cy="9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25"/>
          <p:cNvSpPr txBox="1"/>
          <p:nvPr>
            <p:ph type="ctrTitle"/>
          </p:nvPr>
        </p:nvSpPr>
        <p:spPr>
          <a:xfrm>
            <a:off x="720000" y="377975"/>
            <a:ext cx="13374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08" name="Google Shape;108;p25"/>
          <p:cNvSpPr/>
          <p:nvPr/>
        </p:nvSpPr>
        <p:spPr>
          <a:xfrm>
            <a:off x="-92200" y="550200"/>
            <a:ext cx="2149500" cy="630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2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/>
          <p:nvPr>
            <p:ph idx="1" type="subTitle"/>
          </p:nvPr>
        </p:nvSpPr>
        <p:spPr>
          <a:xfrm>
            <a:off x="2640241" y="1227261"/>
            <a:ext cx="26025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1" name="Google Shape;111;p26"/>
          <p:cNvSpPr txBox="1"/>
          <p:nvPr>
            <p:ph idx="2" type="subTitle"/>
          </p:nvPr>
        </p:nvSpPr>
        <p:spPr>
          <a:xfrm>
            <a:off x="1832400" y="2236096"/>
            <a:ext cx="26025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2" name="Google Shape;112;p26"/>
          <p:cNvSpPr txBox="1"/>
          <p:nvPr>
            <p:ph type="ctrTitle"/>
          </p:nvPr>
        </p:nvSpPr>
        <p:spPr>
          <a:xfrm>
            <a:off x="2623486" y="994861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nica One"/>
              <a:buNone/>
              <a:defRPr sz="1600">
                <a:solidFill>
                  <a:schemeClr val="lt1"/>
                </a:solidFill>
                <a:latin typeface="Unica One"/>
                <a:ea typeface="Unica One"/>
                <a:cs typeface="Unica One"/>
                <a:sym typeface="Unica One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nica One"/>
              <a:buNone/>
              <a:defRPr sz="1600">
                <a:solidFill>
                  <a:schemeClr val="lt1"/>
                </a:solidFill>
                <a:latin typeface="Unica One"/>
                <a:ea typeface="Unica One"/>
                <a:cs typeface="Unica One"/>
                <a:sym typeface="Unica One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nica One"/>
              <a:buNone/>
              <a:defRPr sz="1600">
                <a:solidFill>
                  <a:schemeClr val="lt1"/>
                </a:solidFill>
                <a:latin typeface="Unica One"/>
                <a:ea typeface="Unica One"/>
                <a:cs typeface="Unica One"/>
                <a:sym typeface="Unica One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nica One"/>
              <a:buNone/>
              <a:defRPr sz="1600">
                <a:solidFill>
                  <a:schemeClr val="lt1"/>
                </a:solidFill>
                <a:latin typeface="Unica One"/>
                <a:ea typeface="Unica One"/>
                <a:cs typeface="Unica One"/>
                <a:sym typeface="Unica One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nica One"/>
              <a:buNone/>
              <a:defRPr sz="1600">
                <a:solidFill>
                  <a:schemeClr val="lt1"/>
                </a:solidFill>
                <a:latin typeface="Unica One"/>
                <a:ea typeface="Unica One"/>
                <a:cs typeface="Unica One"/>
                <a:sym typeface="Unica One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nica One"/>
              <a:buNone/>
              <a:defRPr sz="1600">
                <a:solidFill>
                  <a:schemeClr val="lt1"/>
                </a:solidFill>
                <a:latin typeface="Unica One"/>
                <a:ea typeface="Unica One"/>
                <a:cs typeface="Unica One"/>
                <a:sym typeface="Unica One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nica One"/>
              <a:buNone/>
              <a:defRPr sz="1600">
                <a:solidFill>
                  <a:schemeClr val="lt1"/>
                </a:solidFill>
                <a:latin typeface="Unica One"/>
                <a:ea typeface="Unica One"/>
                <a:cs typeface="Unica One"/>
                <a:sym typeface="Unica One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nica One"/>
              <a:buNone/>
              <a:defRPr sz="1600">
                <a:solidFill>
                  <a:schemeClr val="lt1"/>
                </a:solidFill>
                <a:latin typeface="Unica One"/>
                <a:ea typeface="Unica One"/>
                <a:cs typeface="Unica One"/>
                <a:sym typeface="Unica One"/>
              </a:defRPr>
            </a:lvl9pPr>
          </a:lstStyle>
          <a:p/>
        </p:txBody>
      </p:sp>
      <p:sp>
        <p:nvSpPr>
          <p:cNvPr id="113" name="Google Shape;113;p26"/>
          <p:cNvSpPr txBox="1"/>
          <p:nvPr>
            <p:ph idx="3" type="ctrTitle"/>
          </p:nvPr>
        </p:nvSpPr>
        <p:spPr>
          <a:xfrm>
            <a:off x="1815600" y="2003696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nica One"/>
              <a:buNone/>
              <a:defRPr sz="1600">
                <a:solidFill>
                  <a:schemeClr val="lt1"/>
                </a:solidFill>
                <a:latin typeface="Unica One"/>
                <a:ea typeface="Unica One"/>
                <a:cs typeface="Unica One"/>
                <a:sym typeface="Unica One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nica One"/>
              <a:buNone/>
              <a:defRPr sz="1600">
                <a:solidFill>
                  <a:schemeClr val="lt1"/>
                </a:solidFill>
                <a:latin typeface="Unica One"/>
                <a:ea typeface="Unica One"/>
                <a:cs typeface="Unica One"/>
                <a:sym typeface="Unica One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nica One"/>
              <a:buNone/>
              <a:defRPr sz="1600">
                <a:solidFill>
                  <a:schemeClr val="lt1"/>
                </a:solidFill>
                <a:latin typeface="Unica One"/>
                <a:ea typeface="Unica One"/>
                <a:cs typeface="Unica One"/>
                <a:sym typeface="Unica One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nica One"/>
              <a:buNone/>
              <a:defRPr sz="1600">
                <a:solidFill>
                  <a:schemeClr val="lt1"/>
                </a:solidFill>
                <a:latin typeface="Unica One"/>
                <a:ea typeface="Unica One"/>
                <a:cs typeface="Unica One"/>
                <a:sym typeface="Unica One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nica One"/>
              <a:buNone/>
              <a:defRPr sz="1600">
                <a:solidFill>
                  <a:schemeClr val="lt1"/>
                </a:solidFill>
                <a:latin typeface="Unica One"/>
                <a:ea typeface="Unica One"/>
                <a:cs typeface="Unica One"/>
                <a:sym typeface="Unica One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nica One"/>
              <a:buNone/>
              <a:defRPr sz="1600">
                <a:solidFill>
                  <a:schemeClr val="lt1"/>
                </a:solidFill>
                <a:latin typeface="Unica One"/>
                <a:ea typeface="Unica One"/>
                <a:cs typeface="Unica One"/>
                <a:sym typeface="Unica One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nica One"/>
              <a:buNone/>
              <a:defRPr sz="1600">
                <a:solidFill>
                  <a:schemeClr val="lt1"/>
                </a:solidFill>
                <a:latin typeface="Unica One"/>
                <a:ea typeface="Unica One"/>
                <a:cs typeface="Unica One"/>
                <a:sym typeface="Unica One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nica One"/>
              <a:buNone/>
              <a:defRPr sz="1600">
                <a:solidFill>
                  <a:schemeClr val="lt1"/>
                </a:solidFill>
                <a:latin typeface="Unica One"/>
                <a:ea typeface="Unica One"/>
                <a:cs typeface="Unica One"/>
                <a:sym typeface="Unica One"/>
              </a:defRPr>
            </a:lvl9pPr>
          </a:lstStyle>
          <a:p/>
        </p:txBody>
      </p:sp>
      <p:sp>
        <p:nvSpPr>
          <p:cNvPr id="114" name="Google Shape;114;p26"/>
          <p:cNvSpPr txBox="1"/>
          <p:nvPr>
            <p:ph idx="4" type="subTitle"/>
          </p:nvPr>
        </p:nvSpPr>
        <p:spPr>
          <a:xfrm>
            <a:off x="994200" y="3244639"/>
            <a:ext cx="26025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5" name="Google Shape;115;p26"/>
          <p:cNvSpPr txBox="1"/>
          <p:nvPr>
            <p:ph idx="5" type="ctrTitle"/>
          </p:nvPr>
        </p:nvSpPr>
        <p:spPr>
          <a:xfrm>
            <a:off x="977400" y="3012239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nica One"/>
              <a:buNone/>
              <a:defRPr sz="1600">
                <a:solidFill>
                  <a:schemeClr val="lt1"/>
                </a:solidFill>
                <a:latin typeface="Unica One"/>
                <a:ea typeface="Unica One"/>
                <a:cs typeface="Unica One"/>
                <a:sym typeface="Unica One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nica One"/>
              <a:buNone/>
              <a:defRPr sz="1600">
                <a:solidFill>
                  <a:schemeClr val="lt1"/>
                </a:solidFill>
                <a:latin typeface="Unica One"/>
                <a:ea typeface="Unica One"/>
                <a:cs typeface="Unica One"/>
                <a:sym typeface="Unica One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nica One"/>
              <a:buNone/>
              <a:defRPr sz="1600">
                <a:solidFill>
                  <a:schemeClr val="lt1"/>
                </a:solidFill>
                <a:latin typeface="Unica One"/>
                <a:ea typeface="Unica One"/>
                <a:cs typeface="Unica One"/>
                <a:sym typeface="Unica One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nica One"/>
              <a:buNone/>
              <a:defRPr sz="1600">
                <a:solidFill>
                  <a:schemeClr val="lt1"/>
                </a:solidFill>
                <a:latin typeface="Unica One"/>
                <a:ea typeface="Unica One"/>
                <a:cs typeface="Unica One"/>
                <a:sym typeface="Unica One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nica One"/>
              <a:buNone/>
              <a:defRPr sz="1600">
                <a:solidFill>
                  <a:schemeClr val="lt1"/>
                </a:solidFill>
                <a:latin typeface="Unica One"/>
                <a:ea typeface="Unica One"/>
                <a:cs typeface="Unica One"/>
                <a:sym typeface="Unica One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nica One"/>
              <a:buNone/>
              <a:defRPr sz="1600">
                <a:solidFill>
                  <a:schemeClr val="lt1"/>
                </a:solidFill>
                <a:latin typeface="Unica One"/>
                <a:ea typeface="Unica One"/>
                <a:cs typeface="Unica One"/>
                <a:sym typeface="Unica One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nica One"/>
              <a:buNone/>
              <a:defRPr sz="1600">
                <a:solidFill>
                  <a:schemeClr val="lt1"/>
                </a:solidFill>
                <a:latin typeface="Unica One"/>
                <a:ea typeface="Unica One"/>
                <a:cs typeface="Unica One"/>
                <a:sym typeface="Unica One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nica One"/>
              <a:buNone/>
              <a:defRPr sz="1600">
                <a:solidFill>
                  <a:schemeClr val="lt1"/>
                </a:solidFill>
                <a:latin typeface="Unica One"/>
                <a:ea typeface="Unica One"/>
                <a:cs typeface="Unica One"/>
                <a:sym typeface="Unica One"/>
              </a:defRPr>
            </a:lvl9pPr>
          </a:lstStyle>
          <a:p/>
        </p:txBody>
      </p:sp>
      <p:sp>
        <p:nvSpPr>
          <p:cNvPr id="116" name="Google Shape;116;p26"/>
          <p:cNvSpPr txBox="1"/>
          <p:nvPr>
            <p:ph idx="6" type="ctrTitle"/>
          </p:nvPr>
        </p:nvSpPr>
        <p:spPr>
          <a:xfrm>
            <a:off x="720000" y="377975"/>
            <a:ext cx="12492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7" name="Google Shape;117;p26"/>
          <p:cNvSpPr/>
          <p:nvPr/>
        </p:nvSpPr>
        <p:spPr>
          <a:xfrm>
            <a:off x="-92200" y="550200"/>
            <a:ext cx="2149500" cy="630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type="ctrTitle"/>
          </p:nvPr>
        </p:nvSpPr>
        <p:spPr>
          <a:xfrm>
            <a:off x="720000" y="377975"/>
            <a:ext cx="12492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0" name="Google Shape;120;p27"/>
          <p:cNvSpPr txBox="1"/>
          <p:nvPr>
            <p:ph idx="2" type="title"/>
          </p:nvPr>
        </p:nvSpPr>
        <p:spPr>
          <a:xfrm>
            <a:off x="2344950" y="1200900"/>
            <a:ext cx="1566300" cy="2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b="1" sz="17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21" name="Google Shape;121;p27"/>
          <p:cNvSpPr txBox="1"/>
          <p:nvPr>
            <p:ph idx="1" type="subTitle"/>
          </p:nvPr>
        </p:nvSpPr>
        <p:spPr>
          <a:xfrm>
            <a:off x="1705475" y="1438600"/>
            <a:ext cx="2224200" cy="4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7"/>
          <p:cNvSpPr txBox="1"/>
          <p:nvPr>
            <p:ph idx="3" type="title"/>
          </p:nvPr>
        </p:nvSpPr>
        <p:spPr>
          <a:xfrm>
            <a:off x="2344950" y="2039100"/>
            <a:ext cx="1566300" cy="2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b="1" sz="17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23" name="Google Shape;123;p27"/>
          <p:cNvSpPr txBox="1"/>
          <p:nvPr>
            <p:ph idx="4" type="subTitle"/>
          </p:nvPr>
        </p:nvSpPr>
        <p:spPr>
          <a:xfrm>
            <a:off x="1705617" y="2276800"/>
            <a:ext cx="2224200" cy="4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idx="5" type="title"/>
          </p:nvPr>
        </p:nvSpPr>
        <p:spPr>
          <a:xfrm>
            <a:off x="2344950" y="2877300"/>
            <a:ext cx="1566300" cy="2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 sz="1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25" name="Google Shape;125;p27"/>
          <p:cNvSpPr txBox="1"/>
          <p:nvPr>
            <p:ph idx="6" type="subTitle"/>
          </p:nvPr>
        </p:nvSpPr>
        <p:spPr>
          <a:xfrm>
            <a:off x="1705617" y="3115000"/>
            <a:ext cx="2224200" cy="4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7" type="title"/>
          </p:nvPr>
        </p:nvSpPr>
        <p:spPr>
          <a:xfrm>
            <a:off x="2344950" y="3715500"/>
            <a:ext cx="1566300" cy="2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700">
                <a:solidFill>
                  <a:srgbClr val="335F7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27" name="Google Shape;127;p27"/>
          <p:cNvSpPr txBox="1"/>
          <p:nvPr>
            <p:ph idx="8" type="subTitle"/>
          </p:nvPr>
        </p:nvSpPr>
        <p:spPr>
          <a:xfrm>
            <a:off x="1705617" y="3953200"/>
            <a:ext cx="2224200" cy="4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7"/>
          <p:cNvSpPr/>
          <p:nvPr/>
        </p:nvSpPr>
        <p:spPr>
          <a:xfrm>
            <a:off x="-92200" y="550200"/>
            <a:ext cx="2149500" cy="630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8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>
            <p:ph idx="1" type="subTitle"/>
          </p:nvPr>
        </p:nvSpPr>
        <p:spPr>
          <a:xfrm>
            <a:off x="2162325" y="2115450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31" name="Google Shape;131;p28"/>
          <p:cNvSpPr txBox="1"/>
          <p:nvPr>
            <p:ph idx="2" type="subTitle"/>
          </p:nvPr>
        </p:nvSpPr>
        <p:spPr>
          <a:xfrm>
            <a:off x="5867550" y="2115450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32" name="Google Shape;132;p28"/>
          <p:cNvSpPr txBox="1"/>
          <p:nvPr>
            <p:ph idx="3" type="subTitle"/>
          </p:nvPr>
        </p:nvSpPr>
        <p:spPr>
          <a:xfrm>
            <a:off x="2162325" y="1798175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700">
                <a:solidFill>
                  <a:schemeClr val="accent4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700">
                <a:solidFill>
                  <a:schemeClr val="accent4"/>
                </a:solidFill>
                <a:latin typeface="Unica One"/>
                <a:ea typeface="Unica One"/>
                <a:cs typeface="Unica One"/>
                <a:sym typeface="Unic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700">
                <a:solidFill>
                  <a:schemeClr val="accent4"/>
                </a:solidFill>
                <a:latin typeface="Unica One"/>
                <a:ea typeface="Unica One"/>
                <a:cs typeface="Unica One"/>
                <a:sym typeface="Unic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700">
                <a:solidFill>
                  <a:schemeClr val="accent4"/>
                </a:solidFill>
                <a:latin typeface="Unica One"/>
                <a:ea typeface="Unica One"/>
                <a:cs typeface="Unica One"/>
                <a:sym typeface="Unic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700">
                <a:solidFill>
                  <a:schemeClr val="accent4"/>
                </a:solidFill>
                <a:latin typeface="Unica One"/>
                <a:ea typeface="Unica One"/>
                <a:cs typeface="Unica One"/>
                <a:sym typeface="Unic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700">
                <a:solidFill>
                  <a:schemeClr val="accent4"/>
                </a:solidFill>
                <a:latin typeface="Unica One"/>
                <a:ea typeface="Unica One"/>
                <a:cs typeface="Unica One"/>
                <a:sym typeface="Unic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700">
                <a:solidFill>
                  <a:schemeClr val="accent4"/>
                </a:solidFill>
                <a:latin typeface="Unica One"/>
                <a:ea typeface="Unica One"/>
                <a:cs typeface="Unica One"/>
                <a:sym typeface="Unic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700">
                <a:solidFill>
                  <a:schemeClr val="accent4"/>
                </a:solidFill>
                <a:latin typeface="Unica One"/>
                <a:ea typeface="Unica One"/>
                <a:cs typeface="Unica One"/>
                <a:sym typeface="Unic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700">
                <a:solidFill>
                  <a:schemeClr val="accent4"/>
                </a:solidFill>
                <a:latin typeface="Unica One"/>
                <a:ea typeface="Unica One"/>
                <a:cs typeface="Unica One"/>
                <a:sym typeface="Unica One"/>
              </a:defRPr>
            </a:lvl9pPr>
          </a:lstStyle>
          <a:p/>
        </p:txBody>
      </p:sp>
      <p:sp>
        <p:nvSpPr>
          <p:cNvPr id="133" name="Google Shape;133;p28"/>
          <p:cNvSpPr txBox="1"/>
          <p:nvPr>
            <p:ph idx="4" type="subTitle"/>
          </p:nvPr>
        </p:nvSpPr>
        <p:spPr>
          <a:xfrm>
            <a:off x="5867550" y="1798175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700">
                <a:solidFill>
                  <a:schemeClr val="accent1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700">
                <a:solidFill>
                  <a:schemeClr val="accent1"/>
                </a:solidFill>
                <a:latin typeface="Unica One"/>
                <a:ea typeface="Unica One"/>
                <a:cs typeface="Unica One"/>
                <a:sym typeface="Unic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700">
                <a:solidFill>
                  <a:schemeClr val="accent1"/>
                </a:solidFill>
                <a:latin typeface="Unica One"/>
                <a:ea typeface="Unica One"/>
                <a:cs typeface="Unica One"/>
                <a:sym typeface="Unic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700">
                <a:solidFill>
                  <a:schemeClr val="accent1"/>
                </a:solidFill>
                <a:latin typeface="Unica One"/>
                <a:ea typeface="Unica One"/>
                <a:cs typeface="Unica One"/>
                <a:sym typeface="Unic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700">
                <a:solidFill>
                  <a:schemeClr val="accent1"/>
                </a:solidFill>
                <a:latin typeface="Unica One"/>
                <a:ea typeface="Unica One"/>
                <a:cs typeface="Unica One"/>
                <a:sym typeface="Unic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700">
                <a:solidFill>
                  <a:schemeClr val="accent1"/>
                </a:solidFill>
                <a:latin typeface="Unica One"/>
                <a:ea typeface="Unica One"/>
                <a:cs typeface="Unica One"/>
                <a:sym typeface="Unic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700">
                <a:solidFill>
                  <a:schemeClr val="accent1"/>
                </a:solidFill>
                <a:latin typeface="Unica One"/>
                <a:ea typeface="Unica One"/>
                <a:cs typeface="Unica One"/>
                <a:sym typeface="Unic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700">
                <a:solidFill>
                  <a:schemeClr val="accent1"/>
                </a:solidFill>
                <a:latin typeface="Unica One"/>
                <a:ea typeface="Unica One"/>
                <a:cs typeface="Unica One"/>
                <a:sym typeface="Unic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700">
                <a:solidFill>
                  <a:schemeClr val="accent1"/>
                </a:solidFill>
                <a:latin typeface="Unica One"/>
                <a:ea typeface="Unica One"/>
                <a:cs typeface="Unica One"/>
                <a:sym typeface="Unica One"/>
              </a:defRPr>
            </a:lvl9pPr>
          </a:lstStyle>
          <a:p/>
        </p:txBody>
      </p:sp>
      <p:sp>
        <p:nvSpPr>
          <p:cNvPr id="134" name="Google Shape;134;p28"/>
          <p:cNvSpPr txBox="1"/>
          <p:nvPr>
            <p:ph idx="5" type="subTitle"/>
          </p:nvPr>
        </p:nvSpPr>
        <p:spPr>
          <a:xfrm>
            <a:off x="2162325" y="3553725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35" name="Google Shape;135;p28"/>
          <p:cNvSpPr txBox="1"/>
          <p:nvPr>
            <p:ph idx="6" type="subTitle"/>
          </p:nvPr>
        </p:nvSpPr>
        <p:spPr>
          <a:xfrm>
            <a:off x="5867550" y="3553725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36" name="Google Shape;136;p28"/>
          <p:cNvSpPr txBox="1"/>
          <p:nvPr>
            <p:ph idx="7" type="subTitle"/>
          </p:nvPr>
        </p:nvSpPr>
        <p:spPr>
          <a:xfrm>
            <a:off x="2162325" y="3236450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700">
                <a:solidFill>
                  <a:schemeClr val="accent2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700">
                <a:solidFill>
                  <a:schemeClr val="accent2"/>
                </a:solidFill>
                <a:latin typeface="Unica One"/>
                <a:ea typeface="Unica One"/>
                <a:cs typeface="Unica One"/>
                <a:sym typeface="Unic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700">
                <a:solidFill>
                  <a:schemeClr val="accent2"/>
                </a:solidFill>
                <a:latin typeface="Unica One"/>
                <a:ea typeface="Unica One"/>
                <a:cs typeface="Unica One"/>
                <a:sym typeface="Unic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700">
                <a:solidFill>
                  <a:schemeClr val="accent2"/>
                </a:solidFill>
                <a:latin typeface="Unica One"/>
                <a:ea typeface="Unica One"/>
                <a:cs typeface="Unica One"/>
                <a:sym typeface="Unic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700">
                <a:solidFill>
                  <a:schemeClr val="accent2"/>
                </a:solidFill>
                <a:latin typeface="Unica One"/>
                <a:ea typeface="Unica One"/>
                <a:cs typeface="Unica One"/>
                <a:sym typeface="Unic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700">
                <a:solidFill>
                  <a:schemeClr val="accent2"/>
                </a:solidFill>
                <a:latin typeface="Unica One"/>
                <a:ea typeface="Unica One"/>
                <a:cs typeface="Unica One"/>
                <a:sym typeface="Unic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700">
                <a:solidFill>
                  <a:schemeClr val="accent2"/>
                </a:solidFill>
                <a:latin typeface="Unica One"/>
                <a:ea typeface="Unica One"/>
                <a:cs typeface="Unica One"/>
                <a:sym typeface="Unic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700">
                <a:solidFill>
                  <a:schemeClr val="accent2"/>
                </a:solidFill>
                <a:latin typeface="Unica One"/>
                <a:ea typeface="Unica One"/>
                <a:cs typeface="Unica One"/>
                <a:sym typeface="Unic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700">
                <a:solidFill>
                  <a:schemeClr val="accent2"/>
                </a:solidFill>
                <a:latin typeface="Unica One"/>
                <a:ea typeface="Unica One"/>
                <a:cs typeface="Unica One"/>
                <a:sym typeface="Unica One"/>
              </a:defRPr>
            </a:lvl9pPr>
          </a:lstStyle>
          <a:p/>
        </p:txBody>
      </p:sp>
      <p:sp>
        <p:nvSpPr>
          <p:cNvPr id="137" name="Google Shape;137;p28"/>
          <p:cNvSpPr txBox="1"/>
          <p:nvPr>
            <p:ph idx="8" type="subTitle"/>
          </p:nvPr>
        </p:nvSpPr>
        <p:spPr>
          <a:xfrm>
            <a:off x="5867550" y="3236450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700">
                <a:solidFill>
                  <a:schemeClr val="accent3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700">
                <a:solidFill>
                  <a:schemeClr val="accent3"/>
                </a:solidFill>
                <a:latin typeface="Unica One"/>
                <a:ea typeface="Unica One"/>
                <a:cs typeface="Unica One"/>
                <a:sym typeface="Unic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700">
                <a:solidFill>
                  <a:schemeClr val="accent3"/>
                </a:solidFill>
                <a:latin typeface="Unica One"/>
                <a:ea typeface="Unica One"/>
                <a:cs typeface="Unica One"/>
                <a:sym typeface="Unic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700">
                <a:solidFill>
                  <a:schemeClr val="accent3"/>
                </a:solidFill>
                <a:latin typeface="Unica One"/>
                <a:ea typeface="Unica One"/>
                <a:cs typeface="Unica One"/>
                <a:sym typeface="Unic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700">
                <a:solidFill>
                  <a:schemeClr val="accent3"/>
                </a:solidFill>
                <a:latin typeface="Unica One"/>
                <a:ea typeface="Unica One"/>
                <a:cs typeface="Unica One"/>
                <a:sym typeface="Unic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700">
                <a:solidFill>
                  <a:schemeClr val="accent3"/>
                </a:solidFill>
                <a:latin typeface="Unica One"/>
                <a:ea typeface="Unica One"/>
                <a:cs typeface="Unica One"/>
                <a:sym typeface="Unic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700">
                <a:solidFill>
                  <a:schemeClr val="accent3"/>
                </a:solidFill>
                <a:latin typeface="Unica One"/>
                <a:ea typeface="Unica One"/>
                <a:cs typeface="Unica One"/>
                <a:sym typeface="Unic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700">
                <a:solidFill>
                  <a:schemeClr val="accent3"/>
                </a:solidFill>
                <a:latin typeface="Unica One"/>
                <a:ea typeface="Unica One"/>
                <a:cs typeface="Unica One"/>
                <a:sym typeface="Unic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700">
                <a:solidFill>
                  <a:schemeClr val="accent3"/>
                </a:solidFill>
                <a:latin typeface="Unica One"/>
                <a:ea typeface="Unica One"/>
                <a:cs typeface="Unica One"/>
                <a:sym typeface="Unica One"/>
              </a:defRPr>
            </a:lvl9pPr>
          </a:lstStyle>
          <a:p/>
        </p:txBody>
      </p:sp>
      <p:sp>
        <p:nvSpPr>
          <p:cNvPr id="138" name="Google Shape;138;p28"/>
          <p:cNvSpPr txBox="1"/>
          <p:nvPr>
            <p:ph type="ctrTitle"/>
          </p:nvPr>
        </p:nvSpPr>
        <p:spPr>
          <a:xfrm>
            <a:off x="720000" y="377975"/>
            <a:ext cx="10848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9" name="Google Shape;139;p28"/>
          <p:cNvSpPr/>
          <p:nvPr/>
        </p:nvSpPr>
        <p:spPr>
          <a:xfrm>
            <a:off x="-92200" y="550200"/>
            <a:ext cx="2149500" cy="630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type="title"/>
          </p:nvPr>
        </p:nvSpPr>
        <p:spPr>
          <a:xfrm>
            <a:off x="921100" y="3317550"/>
            <a:ext cx="2257800" cy="4884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sz="1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2" name="Google Shape;142;p29"/>
          <p:cNvSpPr txBox="1"/>
          <p:nvPr>
            <p:ph idx="1" type="subTitle"/>
          </p:nvPr>
        </p:nvSpPr>
        <p:spPr>
          <a:xfrm>
            <a:off x="921100" y="3772450"/>
            <a:ext cx="22578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3" name="Google Shape;143;p29"/>
          <p:cNvSpPr txBox="1"/>
          <p:nvPr>
            <p:ph idx="2" type="title"/>
          </p:nvPr>
        </p:nvSpPr>
        <p:spPr>
          <a:xfrm>
            <a:off x="3443100" y="3317550"/>
            <a:ext cx="2257800" cy="4884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sz="17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4" name="Google Shape;144;p29"/>
          <p:cNvSpPr txBox="1"/>
          <p:nvPr>
            <p:ph idx="3" type="subTitle"/>
          </p:nvPr>
        </p:nvSpPr>
        <p:spPr>
          <a:xfrm>
            <a:off x="3443100" y="3772450"/>
            <a:ext cx="22578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5" name="Google Shape;145;p29"/>
          <p:cNvSpPr txBox="1"/>
          <p:nvPr>
            <p:ph idx="4" type="title"/>
          </p:nvPr>
        </p:nvSpPr>
        <p:spPr>
          <a:xfrm>
            <a:off x="5965100" y="3317550"/>
            <a:ext cx="2257800" cy="48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sz="17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6" name="Google Shape;146;p29"/>
          <p:cNvSpPr txBox="1"/>
          <p:nvPr>
            <p:ph idx="5" type="subTitle"/>
          </p:nvPr>
        </p:nvSpPr>
        <p:spPr>
          <a:xfrm>
            <a:off x="5965100" y="3772450"/>
            <a:ext cx="22578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7" name="Google Shape;147;p29"/>
          <p:cNvSpPr txBox="1"/>
          <p:nvPr>
            <p:ph idx="6" type="title"/>
          </p:nvPr>
        </p:nvSpPr>
        <p:spPr>
          <a:xfrm>
            <a:off x="921100" y="1594850"/>
            <a:ext cx="2257800" cy="48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sz="17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8" name="Google Shape;148;p29"/>
          <p:cNvSpPr txBox="1"/>
          <p:nvPr>
            <p:ph idx="7" type="subTitle"/>
          </p:nvPr>
        </p:nvSpPr>
        <p:spPr>
          <a:xfrm>
            <a:off x="921100" y="2049750"/>
            <a:ext cx="22578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9" name="Google Shape;149;p29"/>
          <p:cNvSpPr txBox="1"/>
          <p:nvPr>
            <p:ph idx="8" type="title"/>
          </p:nvPr>
        </p:nvSpPr>
        <p:spPr>
          <a:xfrm>
            <a:off x="3443100" y="1594850"/>
            <a:ext cx="2257800" cy="48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sz="17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0" name="Google Shape;150;p29"/>
          <p:cNvSpPr txBox="1"/>
          <p:nvPr>
            <p:ph idx="9" type="subTitle"/>
          </p:nvPr>
        </p:nvSpPr>
        <p:spPr>
          <a:xfrm>
            <a:off x="3443100" y="2049750"/>
            <a:ext cx="22578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1" name="Google Shape;151;p29"/>
          <p:cNvSpPr txBox="1"/>
          <p:nvPr>
            <p:ph idx="13" type="title"/>
          </p:nvPr>
        </p:nvSpPr>
        <p:spPr>
          <a:xfrm>
            <a:off x="5965100" y="1594850"/>
            <a:ext cx="2257800" cy="48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1" sz="17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2" name="Google Shape;152;p29"/>
          <p:cNvSpPr txBox="1"/>
          <p:nvPr>
            <p:ph idx="14" type="subTitle"/>
          </p:nvPr>
        </p:nvSpPr>
        <p:spPr>
          <a:xfrm>
            <a:off x="5965100" y="2049750"/>
            <a:ext cx="22578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3" name="Google Shape;153;p29"/>
          <p:cNvSpPr txBox="1"/>
          <p:nvPr>
            <p:ph idx="15" type="ctrTitle"/>
          </p:nvPr>
        </p:nvSpPr>
        <p:spPr>
          <a:xfrm>
            <a:off x="720000" y="377975"/>
            <a:ext cx="13374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54" name="Google Shape;154;p29"/>
          <p:cNvSpPr/>
          <p:nvPr/>
        </p:nvSpPr>
        <p:spPr>
          <a:xfrm>
            <a:off x="-92200" y="550200"/>
            <a:ext cx="2149500" cy="630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>
            <p:ph type="ctrTitle"/>
          </p:nvPr>
        </p:nvSpPr>
        <p:spPr>
          <a:xfrm>
            <a:off x="2638350" y="771524"/>
            <a:ext cx="3867300" cy="82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7" name="Google Shape;157;p30"/>
          <p:cNvSpPr txBox="1"/>
          <p:nvPr>
            <p:ph idx="1" type="subTitle"/>
          </p:nvPr>
        </p:nvSpPr>
        <p:spPr>
          <a:xfrm>
            <a:off x="3031200" y="1552225"/>
            <a:ext cx="3081600" cy="17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58" name="Google Shape;158;p30"/>
          <p:cNvSpPr txBox="1"/>
          <p:nvPr/>
        </p:nvSpPr>
        <p:spPr>
          <a:xfrm>
            <a:off x="2806200" y="3814600"/>
            <a:ext cx="3531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CREDITS: This presentation template was created by </a:t>
            </a:r>
            <a:r>
              <a:rPr b="1" lang="en" sz="1200">
                <a:solidFill>
                  <a:schemeClr val="accent4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, including icons by </a:t>
            </a:r>
            <a:r>
              <a:rPr b="1" lang="en" sz="1200">
                <a:solidFill>
                  <a:schemeClr val="accent4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, and infographics &amp; images by </a:t>
            </a:r>
            <a:r>
              <a:rPr b="1" lang="en" sz="1200">
                <a:solidFill>
                  <a:schemeClr val="accent4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-92200" y="550200"/>
            <a:ext cx="2149500" cy="630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4"/>
          <p:cNvSpPr txBox="1"/>
          <p:nvPr>
            <p:ph type="ctrTitle"/>
          </p:nvPr>
        </p:nvSpPr>
        <p:spPr>
          <a:xfrm>
            <a:off x="720000" y="377975"/>
            <a:ext cx="13374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718250" y="1412700"/>
            <a:ext cx="7720800" cy="31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  <a:defRPr sz="11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1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/>
          <p:nvPr>
            <p:ph type="ctrTitle"/>
          </p:nvPr>
        </p:nvSpPr>
        <p:spPr>
          <a:xfrm>
            <a:off x="2763600" y="786825"/>
            <a:ext cx="3616800" cy="17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61" name="Google Shape;161;p31"/>
          <p:cNvSpPr txBox="1"/>
          <p:nvPr>
            <p:ph idx="1" type="subTitle"/>
          </p:nvPr>
        </p:nvSpPr>
        <p:spPr>
          <a:xfrm>
            <a:off x="3507750" y="2444400"/>
            <a:ext cx="2128500" cy="7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Light"/>
              <a:buNone/>
              <a:defRPr sz="1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11_2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/>
          <p:nvPr>
            <p:ph type="ctrTitle"/>
          </p:nvPr>
        </p:nvSpPr>
        <p:spPr>
          <a:xfrm>
            <a:off x="4029025" y="2817450"/>
            <a:ext cx="20004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4" name="Google Shape;164;p32"/>
          <p:cNvSpPr txBox="1"/>
          <p:nvPr>
            <p:ph idx="1" type="subTitle"/>
          </p:nvPr>
        </p:nvSpPr>
        <p:spPr>
          <a:xfrm>
            <a:off x="2431950" y="1620150"/>
            <a:ext cx="5194500" cy="11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>
                <a:solidFill>
                  <a:schemeClr val="accent3"/>
                </a:solidFill>
              </a:defRPr>
            </a:lvl9pPr>
          </a:lstStyle>
          <a:p/>
        </p:txBody>
      </p:sp>
      <p:pic>
        <p:nvPicPr>
          <p:cNvPr id="165" name="Google Shape;16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07950" y="2598325"/>
            <a:ext cx="4521050" cy="356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_1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0" name="Google Shape;170;p3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>
            <a:off x="-7500" y="644663"/>
            <a:ext cx="45678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877800" y="1499300"/>
            <a:ext cx="27972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1" name="Google Shape;21;p5"/>
          <p:cNvSpPr txBox="1"/>
          <p:nvPr>
            <p:ph idx="2" type="subTitle"/>
          </p:nvPr>
        </p:nvSpPr>
        <p:spPr>
          <a:xfrm>
            <a:off x="5455475" y="1499300"/>
            <a:ext cx="27972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2" name="Google Shape;22;p5"/>
          <p:cNvSpPr txBox="1"/>
          <p:nvPr>
            <p:ph idx="3" type="ctrTitle"/>
          </p:nvPr>
        </p:nvSpPr>
        <p:spPr>
          <a:xfrm>
            <a:off x="4560425" y="644663"/>
            <a:ext cx="45873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6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ctrTitle"/>
          </p:nvPr>
        </p:nvSpPr>
        <p:spPr>
          <a:xfrm>
            <a:off x="720000" y="377975"/>
            <a:ext cx="13374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5" name="Google Shape;25;p6"/>
          <p:cNvSpPr/>
          <p:nvPr/>
        </p:nvSpPr>
        <p:spPr>
          <a:xfrm>
            <a:off x="-92200" y="550200"/>
            <a:ext cx="2149500" cy="630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idx="1" type="subTitle"/>
          </p:nvPr>
        </p:nvSpPr>
        <p:spPr>
          <a:xfrm>
            <a:off x="2828850" y="2085625"/>
            <a:ext cx="3029100" cy="14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type="ctrTitle"/>
          </p:nvPr>
        </p:nvSpPr>
        <p:spPr>
          <a:xfrm>
            <a:off x="720000" y="377975"/>
            <a:ext cx="13374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9" name="Google Shape;29;p7"/>
          <p:cNvSpPr/>
          <p:nvPr/>
        </p:nvSpPr>
        <p:spPr>
          <a:xfrm>
            <a:off x="-92200" y="550200"/>
            <a:ext cx="2149500" cy="630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ctrTitle"/>
          </p:nvPr>
        </p:nvSpPr>
        <p:spPr>
          <a:xfrm>
            <a:off x="804750" y="679625"/>
            <a:ext cx="3834000" cy="206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idx="1" type="subTitle"/>
          </p:nvPr>
        </p:nvSpPr>
        <p:spPr>
          <a:xfrm>
            <a:off x="1409700" y="2076450"/>
            <a:ext cx="2984100" cy="1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4" name="Google Shape;34;p9"/>
          <p:cNvSpPr/>
          <p:nvPr/>
        </p:nvSpPr>
        <p:spPr>
          <a:xfrm>
            <a:off x="-92200" y="550200"/>
            <a:ext cx="2149500" cy="630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9"/>
          <p:cNvSpPr txBox="1"/>
          <p:nvPr>
            <p:ph type="ctrTitle"/>
          </p:nvPr>
        </p:nvSpPr>
        <p:spPr>
          <a:xfrm>
            <a:off x="720000" y="377975"/>
            <a:ext cx="13374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ctrTitle"/>
          </p:nvPr>
        </p:nvSpPr>
        <p:spPr>
          <a:xfrm>
            <a:off x="713225" y="907900"/>
            <a:ext cx="3269700" cy="206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Unica One"/>
              <a:buNone/>
              <a:defRPr sz="2800">
                <a:solidFill>
                  <a:schemeClr val="accent2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Light"/>
              <a:buChar char="●"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○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■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●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○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■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●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○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 Light"/>
              <a:buChar char="■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4"/>
          <p:cNvPicPr preferRelativeResize="0"/>
          <p:nvPr/>
        </p:nvPicPr>
        <p:blipFill rotWithShape="1">
          <a:blip r:embed="rId3">
            <a:alphaModFix/>
          </a:blip>
          <a:srcRect b="2960" l="0" r="0" t="-2960"/>
          <a:stretch/>
        </p:blipFill>
        <p:spPr>
          <a:xfrm>
            <a:off x="0" y="12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4"/>
          <p:cNvSpPr txBox="1"/>
          <p:nvPr>
            <p:ph type="ctrTitle"/>
          </p:nvPr>
        </p:nvSpPr>
        <p:spPr>
          <a:xfrm>
            <a:off x="2086850" y="467600"/>
            <a:ext cx="5307900" cy="992400"/>
          </a:xfrm>
          <a:prstGeom prst="rect">
            <a:avLst/>
          </a:prstGeom>
          <a:solidFill>
            <a:schemeClr val="accent1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TIME SERIES ANALYSIS</a:t>
            </a:r>
            <a:endParaRPr sz="2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CHICAGO CRIME DATASET</a:t>
            </a:r>
            <a:endParaRPr sz="3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7" name="Google Shape;177;p34"/>
          <p:cNvSpPr txBox="1"/>
          <p:nvPr>
            <p:ph idx="1" type="subTitle"/>
          </p:nvPr>
        </p:nvSpPr>
        <p:spPr>
          <a:xfrm>
            <a:off x="3476200" y="2084650"/>
            <a:ext cx="2442600" cy="13725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Max Jacobs</a:t>
            </a:r>
            <a:br>
              <a:rPr lang="en" sz="1600">
                <a:latin typeface="Comfortaa"/>
                <a:ea typeface="Comfortaa"/>
                <a:cs typeface="Comfortaa"/>
                <a:sym typeface="Comfortaa"/>
              </a:rPr>
            </a:b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Mayukh Sen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Krish Shah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Manan Jagani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Divya Shah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3"/>
          <p:cNvSpPr txBox="1"/>
          <p:nvPr>
            <p:ph type="title"/>
          </p:nvPr>
        </p:nvSpPr>
        <p:spPr>
          <a:xfrm>
            <a:off x="1857525" y="1331550"/>
            <a:ext cx="4457700" cy="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43"/>
          <p:cNvSpPr txBox="1"/>
          <p:nvPr>
            <p:ph idx="1" type="subTitle"/>
          </p:nvPr>
        </p:nvSpPr>
        <p:spPr>
          <a:xfrm>
            <a:off x="1857525" y="2010075"/>
            <a:ext cx="2628900" cy="7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04" name="Google Shape;40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925" y="177275"/>
            <a:ext cx="8536949" cy="47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4"/>
          <p:cNvSpPr txBox="1"/>
          <p:nvPr>
            <p:ph idx="1" type="subTitle"/>
          </p:nvPr>
        </p:nvSpPr>
        <p:spPr>
          <a:xfrm>
            <a:off x="252800" y="163100"/>
            <a:ext cx="8638500" cy="4799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10" name="Google Shape;41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800" y="163100"/>
            <a:ext cx="8638500" cy="450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025" y="354925"/>
            <a:ext cx="5494925" cy="4557176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45"/>
          <p:cNvSpPr txBox="1"/>
          <p:nvPr/>
        </p:nvSpPr>
        <p:spPr>
          <a:xfrm>
            <a:off x="6061375" y="450275"/>
            <a:ext cx="2710200" cy="108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SPATIAL ANALYSIS</a:t>
            </a:r>
            <a:endParaRPr b="1"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17" name="Google Shape;417;p45"/>
          <p:cNvSpPr txBox="1"/>
          <p:nvPr/>
        </p:nvSpPr>
        <p:spPr>
          <a:xfrm>
            <a:off x="6251875" y="2086850"/>
            <a:ext cx="2519700" cy="23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Wards 24,27,28, 42 exhibited the highest crime rates.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These wards cover downtown Chicago.</a:t>
            </a: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6"/>
          <p:cNvSpPr txBox="1"/>
          <p:nvPr>
            <p:ph type="title"/>
          </p:nvPr>
        </p:nvSpPr>
        <p:spPr>
          <a:xfrm>
            <a:off x="1857525" y="1331550"/>
            <a:ext cx="5998500" cy="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900">
                <a:solidFill>
                  <a:schemeClr val="lt1"/>
                </a:solidFill>
              </a:rPr>
              <a:t>TiME SERIES ANALYSIS</a:t>
            </a:r>
            <a:endParaRPr/>
          </a:p>
        </p:txBody>
      </p:sp>
      <p:sp>
        <p:nvSpPr>
          <p:cNvPr id="423" name="Google Shape;423;p46"/>
          <p:cNvSpPr txBox="1"/>
          <p:nvPr>
            <p:ph idx="1" type="subTitle"/>
          </p:nvPr>
        </p:nvSpPr>
        <p:spPr>
          <a:xfrm>
            <a:off x="1857525" y="2010075"/>
            <a:ext cx="3714900" cy="15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/>
              <a:t>Decomposition of Time Series</a:t>
            </a:r>
            <a:endParaRPr i="1"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2000"/>
              <a:t>ACF, PACF plots</a:t>
            </a:r>
            <a:endParaRPr i="1"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000"/>
              <a:t>Test for stationarity</a:t>
            </a:r>
            <a:endParaRPr i="1"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368" y="155448"/>
            <a:ext cx="7863838" cy="4846321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310501" cy="2662094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34" name="Google Shape;43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1100" y="152400"/>
            <a:ext cx="4310501" cy="2662094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35" name="Google Shape;435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4838" y="3004469"/>
            <a:ext cx="4814326" cy="202420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9"/>
          <p:cNvSpPr txBox="1"/>
          <p:nvPr>
            <p:ph type="title"/>
          </p:nvPr>
        </p:nvSpPr>
        <p:spPr>
          <a:xfrm>
            <a:off x="900550" y="1324850"/>
            <a:ext cx="6061500" cy="6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lt1"/>
                </a:solidFill>
              </a:rPr>
              <a:t>MODELING AND FORECASTING</a:t>
            </a:r>
            <a:endParaRPr b="1" sz="3900">
              <a:solidFill>
                <a:schemeClr val="lt1"/>
              </a:solidFill>
            </a:endParaRPr>
          </a:p>
        </p:txBody>
      </p:sp>
      <p:sp>
        <p:nvSpPr>
          <p:cNvPr id="441" name="Google Shape;441;p49"/>
          <p:cNvSpPr txBox="1"/>
          <p:nvPr>
            <p:ph idx="1" type="subTitle"/>
          </p:nvPr>
        </p:nvSpPr>
        <p:spPr>
          <a:xfrm>
            <a:off x="900550" y="2598850"/>
            <a:ext cx="3870600" cy="4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/>
              <a:t>With a 90% training, 10% testing split </a:t>
            </a:r>
            <a:r>
              <a:rPr i="1" lang="en" sz="2000"/>
              <a:t>to predict the crime-rate in Downtown Chicago.</a:t>
            </a:r>
            <a:endParaRPr i="1"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i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i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i="1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42" name="Google Shape;442;p49"/>
          <p:cNvGrpSpPr/>
          <p:nvPr/>
        </p:nvGrpSpPr>
        <p:grpSpPr>
          <a:xfrm>
            <a:off x="7099967" y="943046"/>
            <a:ext cx="2147298" cy="2829986"/>
            <a:chOff x="3554742" y="361846"/>
            <a:chExt cx="2147298" cy="2829986"/>
          </a:xfrm>
        </p:grpSpPr>
        <p:cxnSp>
          <p:nvCxnSpPr>
            <p:cNvPr id="443" name="Google Shape;443;p49"/>
            <p:cNvCxnSpPr/>
            <p:nvPr/>
          </p:nvCxnSpPr>
          <p:spPr>
            <a:xfrm flipH="1">
              <a:off x="3963239" y="828450"/>
              <a:ext cx="1738800" cy="95400"/>
            </a:xfrm>
            <a:prstGeom prst="bentConnector3">
              <a:avLst>
                <a:gd fmla="val 99448" name="adj1"/>
              </a:avLst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444" name="Google Shape;444;p49"/>
            <p:cNvGrpSpPr/>
            <p:nvPr/>
          </p:nvGrpSpPr>
          <p:grpSpPr>
            <a:xfrm>
              <a:off x="3554742" y="361846"/>
              <a:ext cx="589499" cy="2829986"/>
              <a:chOff x="7139615" y="1617320"/>
              <a:chExt cx="429163" cy="2354790"/>
            </a:xfrm>
          </p:grpSpPr>
          <p:sp>
            <p:nvSpPr>
              <p:cNvPr id="445" name="Google Shape;445;p49"/>
              <p:cNvSpPr/>
              <p:nvPr/>
            </p:nvSpPr>
            <p:spPr>
              <a:xfrm>
                <a:off x="7140610" y="2696598"/>
                <a:ext cx="428168" cy="247277"/>
              </a:xfrm>
              <a:custGeom>
                <a:rect b="b" l="l" r="r" t="t"/>
                <a:pathLst>
                  <a:path extrusionOk="0" h="24852" w="43032">
                    <a:moveTo>
                      <a:pt x="21449" y="1"/>
                    </a:moveTo>
                    <a:lnTo>
                      <a:pt x="1" y="12376"/>
                    </a:lnTo>
                    <a:lnTo>
                      <a:pt x="21583" y="24852"/>
                    </a:lnTo>
                    <a:lnTo>
                      <a:pt x="43031" y="12476"/>
                    </a:lnTo>
                    <a:lnTo>
                      <a:pt x="21449" y="1"/>
                    </a:lnTo>
                    <a:close/>
                  </a:path>
                </a:pathLst>
              </a:custGeom>
              <a:solidFill>
                <a:srgbClr val="66B7C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49"/>
              <p:cNvSpPr/>
              <p:nvPr/>
            </p:nvSpPr>
            <p:spPr>
              <a:xfrm>
                <a:off x="7139615" y="2820387"/>
                <a:ext cx="214084" cy="1151722"/>
              </a:xfrm>
              <a:custGeom>
                <a:rect b="b" l="l" r="r" t="t"/>
                <a:pathLst>
                  <a:path extrusionOk="0" h="115751" w="21516">
                    <a:moveTo>
                      <a:pt x="1" y="1"/>
                    </a:moveTo>
                    <a:lnTo>
                      <a:pt x="1" y="103375"/>
                    </a:lnTo>
                    <a:lnTo>
                      <a:pt x="21516" y="115750"/>
                    </a:lnTo>
                    <a:lnTo>
                      <a:pt x="21516" y="123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35F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49"/>
              <p:cNvSpPr/>
              <p:nvPr/>
            </p:nvSpPr>
            <p:spPr>
              <a:xfrm>
                <a:off x="7353673" y="2820387"/>
                <a:ext cx="214423" cy="1151722"/>
              </a:xfrm>
              <a:custGeom>
                <a:rect b="b" l="l" r="r" t="t"/>
                <a:pathLst>
                  <a:path extrusionOk="0" h="115751" w="21550">
                    <a:moveTo>
                      <a:pt x="21550" y="1"/>
                    </a:moveTo>
                    <a:lnTo>
                      <a:pt x="1" y="12343"/>
                    </a:lnTo>
                    <a:lnTo>
                      <a:pt x="1" y="115750"/>
                    </a:lnTo>
                    <a:lnTo>
                      <a:pt x="21550" y="103375"/>
                    </a:lnTo>
                    <a:lnTo>
                      <a:pt x="21550" y="1"/>
                    </a:lnTo>
                    <a:close/>
                  </a:path>
                </a:pathLst>
              </a:custGeom>
              <a:solidFill>
                <a:srgbClr val="589EA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49"/>
              <p:cNvSpPr/>
              <p:nvPr/>
            </p:nvSpPr>
            <p:spPr>
              <a:xfrm>
                <a:off x="7380895" y="2927591"/>
                <a:ext cx="40168" cy="1028910"/>
              </a:xfrm>
              <a:custGeom>
                <a:rect b="b" l="l" r="r" t="t"/>
                <a:pathLst>
                  <a:path extrusionOk="0" h="103408" w="4037">
                    <a:moveTo>
                      <a:pt x="4036" y="0"/>
                    </a:moveTo>
                    <a:lnTo>
                      <a:pt x="0" y="2335"/>
                    </a:lnTo>
                    <a:lnTo>
                      <a:pt x="0" y="103408"/>
                    </a:lnTo>
                    <a:lnTo>
                      <a:pt x="4036" y="101073"/>
                    </a:lnTo>
                    <a:lnTo>
                      <a:pt x="4036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49"/>
              <p:cNvSpPr/>
              <p:nvPr/>
            </p:nvSpPr>
            <p:spPr>
              <a:xfrm>
                <a:off x="7440958" y="2893077"/>
                <a:ext cx="39840" cy="1028581"/>
              </a:xfrm>
              <a:custGeom>
                <a:rect b="b" l="l" r="r" t="t"/>
                <a:pathLst>
                  <a:path extrusionOk="0" h="103375" w="4004">
                    <a:moveTo>
                      <a:pt x="4004" y="0"/>
                    </a:moveTo>
                    <a:lnTo>
                      <a:pt x="1" y="2335"/>
                    </a:lnTo>
                    <a:lnTo>
                      <a:pt x="1" y="103374"/>
                    </a:lnTo>
                    <a:lnTo>
                      <a:pt x="4004" y="101072"/>
                    </a:lnTo>
                    <a:lnTo>
                      <a:pt x="4004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49"/>
              <p:cNvSpPr/>
              <p:nvPr/>
            </p:nvSpPr>
            <p:spPr>
              <a:xfrm>
                <a:off x="7500704" y="2858553"/>
                <a:ext cx="40168" cy="1028581"/>
              </a:xfrm>
              <a:custGeom>
                <a:rect b="b" l="l" r="r" t="t"/>
                <a:pathLst>
                  <a:path extrusionOk="0" h="103375" w="4037">
                    <a:moveTo>
                      <a:pt x="4036" y="1"/>
                    </a:moveTo>
                    <a:lnTo>
                      <a:pt x="0" y="2303"/>
                    </a:lnTo>
                    <a:lnTo>
                      <a:pt x="0" y="103375"/>
                    </a:lnTo>
                    <a:lnTo>
                      <a:pt x="4036" y="101073"/>
                    </a:lnTo>
                    <a:lnTo>
                      <a:pt x="4036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49"/>
              <p:cNvSpPr/>
              <p:nvPr/>
            </p:nvSpPr>
            <p:spPr>
              <a:xfrm>
                <a:off x="7139615" y="2239270"/>
                <a:ext cx="215418" cy="142066"/>
              </a:xfrm>
              <a:custGeom>
                <a:rect b="b" l="l" r="r" t="t"/>
                <a:pathLst>
                  <a:path extrusionOk="0" h="14278" w="21650">
                    <a:moveTo>
                      <a:pt x="1" y="0"/>
                    </a:moveTo>
                    <a:lnTo>
                      <a:pt x="1" y="1768"/>
                    </a:lnTo>
                    <a:lnTo>
                      <a:pt x="21649" y="14277"/>
                    </a:lnTo>
                    <a:lnTo>
                      <a:pt x="21649" y="1247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35F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49"/>
              <p:cNvSpPr/>
              <p:nvPr/>
            </p:nvSpPr>
            <p:spPr>
              <a:xfrm>
                <a:off x="7355007" y="2239936"/>
                <a:ext cx="213756" cy="141399"/>
              </a:xfrm>
              <a:custGeom>
                <a:rect b="b" l="l" r="r" t="t"/>
                <a:pathLst>
                  <a:path extrusionOk="0" h="14211" w="21483">
                    <a:moveTo>
                      <a:pt x="21482" y="0"/>
                    </a:moveTo>
                    <a:lnTo>
                      <a:pt x="0" y="12409"/>
                    </a:lnTo>
                    <a:lnTo>
                      <a:pt x="0" y="14210"/>
                    </a:lnTo>
                    <a:lnTo>
                      <a:pt x="21482" y="1801"/>
                    </a:lnTo>
                    <a:lnTo>
                      <a:pt x="21482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49"/>
              <p:cNvSpPr/>
              <p:nvPr/>
            </p:nvSpPr>
            <p:spPr>
              <a:xfrm>
                <a:off x="7355007" y="2240593"/>
                <a:ext cx="204124" cy="684063"/>
              </a:xfrm>
              <a:custGeom>
                <a:rect b="b" l="l" r="r" t="t"/>
                <a:pathLst>
                  <a:path extrusionOk="0" h="68750" w="20515">
                    <a:moveTo>
                      <a:pt x="20515" y="1"/>
                    </a:moveTo>
                    <a:lnTo>
                      <a:pt x="0" y="11776"/>
                    </a:lnTo>
                    <a:lnTo>
                      <a:pt x="0" y="68750"/>
                    </a:lnTo>
                    <a:lnTo>
                      <a:pt x="20515" y="56975"/>
                    </a:lnTo>
                    <a:lnTo>
                      <a:pt x="20515" y="1"/>
                    </a:lnTo>
                    <a:close/>
                  </a:path>
                </a:pathLst>
              </a:custGeom>
              <a:solidFill>
                <a:srgbClr val="589EA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54" name="Google Shape;454;p49"/>
              <p:cNvGrpSpPr/>
              <p:nvPr/>
            </p:nvGrpSpPr>
            <p:grpSpPr>
              <a:xfrm>
                <a:off x="7375582" y="2288051"/>
                <a:ext cx="166961" cy="587455"/>
                <a:chOff x="7375582" y="2288051"/>
                <a:chExt cx="166961" cy="587455"/>
              </a:xfrm>
            </p:grpSpPr>
            <p:sp>
              <p:nvSpPr>
                <p:cNvPr id="455" name="Google Shape;455;p49"/>
                <p:cNvSpPr/>
                <p:nvPr/>
              </p:nvSpPr>
              <p:spPr>
                <a:xfrm>
                  <a:off x="7375582" y="2741400"/>
                  <a:ext cx="166961" cy="134106"/>
                </a:xfrm>
                <a:custGeom>
                  <a:rect b="b" l="l" r="r" t="t"/>
                  <a:pathLst>
                    <a:path extrusionOk="0" h="13478" w="16780">
                      <a:moveTo>
                        <a:pt x="16779" y="1"/>
                      </a:moveTo>
                      <a:lnTo>
                        <a:pt x="1" y="9708"/>
                      </a:lnTo>
                      <a:lnTo>
                        <a:pt x="1" y="13477"/>
                      </a:lnTo>
                      <a:lnTo>
                        <a:pt x="16779" y="3804"/>
                      </a:lnTo>
                      <a:lnTo>
                        <a:pt x="16779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6" name="Google Shape;456;p49"/>
                <p:cNvSpPr/>
                <p:nvPr/>
              </p:nvSpPr>
              <p:spPr>
                <a:xfrm>
                  <a:off x="7375582" y="2288051"/>
                  <a:ext cx="166961" cy="134106"/>
                </a:xfrm>
                <a:custGeom>
                  <a:rect b="b" l="l" r="r" t="t"/>
                  <a:pathLst>
                    <a:path extrusionOk="0" h="13478" w="16780">
                      <a:moveTo>
                        <a:pt x="16779" y="1"/>
                      </a:moveTo>
                      <a:lnTo>
                        <a:pt x="1" y="9675"/>
                      </a:lnTo>
                      <a:lnTo>
                        <a:pt x="1" y="13477"/>
                      </a:lnTo>
                      <a:lnTo>
                        <a:pt x="16779" y="3804"/>
                      </a:lnTo>
                      <a:lnTo>
                        <a:pt x="16779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7" name="Google Shape;457;p49"/>
                <p:cNvSpPr/>
                <p:nvPr/>
              </p:nvSpPr>
              <p:spPr>
                <a:xfrm>
                  <a:off x="7375582" y="2344473"/>
                  <a:ext cx="166961" cy="134434"/>
                </a:xfrm>
                <a:custGeom>
                  <a:rect b="b" l="l" r="r" t="t"/>
                  <a:pathLst>
                    <a:path extrusionOk="0" h="13511" w="16780">
                      <a:moveTo>
                        <a:pt x="16779" y="1"/>
                      </a:moveTo>
                      <a:lnTo>
                        <a:pt x="1" y="9708"/>
                      </a:lnTo>
                      <a:lnTo>
                        <a:pt x="1" y="13510"/>
                      </a:lnTo>
                      <a:lnTo>
                        <a:pt x="16779" y="3803"/>
                      </a:lnTo>
                      <a:lnTo>
                        <a:pt x="16779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8" name="Google Shape;458;p49"/>
                <p:cNvSpPr/>
                <p:nvPr/>
              </p:nvSpPr>
              <p:spPr>
                <a:xfrm>
                  <a:off x="7375582" y="2457975"/>
                  <a:ext cx="166961" cy="134106"/>
                </a:xfrm>
                <a:custGeom>
                  <a:rect b="b" l="l" r="r" t="t"/>
                  <a:pathLst>
                    <a:path extrusionOk="0" h="13478" w="16780">
                      <a:moveTo>
                        <a:pt x="16779" y="1"/>
                      </a:moveTo>
                      <a:lnTo>
                        <a:pt x="1" y="9674"/>
                      </a:lnTo>
                      <a:lnTo>
                        <a:pt x="1" y="13477"/>
                      </a:lnTo>
                      <a:lnTo>
                        <a:pt x="16779" y="3804"/>
                      </a:lnTo>
                      <a:lnTo>
                        <a:pt x="16779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9" name="Google Shape;459;p49"/>
                <p:cNvSpPr/>
                <p:nvPr/>
              </p:nvSpPr>
              <p:spPr>
                <a:xfrm>
                  <a:off x="7375582" y="2401224"/>
                  <a:ext cx="166961" cy="134096"/>
                </a:xfrm>
                <a:custGeom>
                  <a:rect b="b" l="l" r="r" t="t"/>
                  <a:pathLst>
                    <a:path extrusionOk="0" h="13477" w="16780">
                      <a:moveTo>
                        <a:pt x="16779" y="1"/>
                      </a:moveTo>
                      <a:lnTo>
                        <a:pt x="1" y="9708"/>
                      </a:lnTo>
                      <a:lnTo>
                        <a:pt x="1" y="13477"/>
                      </a:lnTo>
                      <a:lnTo>
                        <a:pt x="16779" y="3803"/>
                      </a:lnTo>
                      <a:lnTo>
                        <a:pt x="16779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0" name="Google Shape;460;p49"/>
                <p:cNvSpPr/>
                <p:nvPr/>
              </p:nvSpPr>
              <p:spPr>
                <a:xfrm>
                  <a:off x="7375582" y="2514726"/>
                  <a:ext cx="166961" cy="134106"/>
                </a:xfrm>
                <a:custGeom>
                  <a:rect b="b" l="l" r="r" t="t"/>
                  <a:pathLst>
                    <a:path extrusionOk="0" h="13478" w="16780">
                      <a:moveTo>
                        <a:pt x="16779" y="1"/>
                      </a:moveTo>
                      <a:lnTo>
                        <a:pt x="1" y="9674"/>
                      </a:lnTo>
                      <a:lnTo>
                        <a:pt x="1" y="13477"/>
                      </a:lnTo>
                      <a:lnTo>
                        <a:pt x="16779" y="3804"/>
                      </a:lnTo>
                      <a:lnTo>
                        <a:pt x="16779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1" name="Google Shape;461;p49"/>
                <p:cNvSpPr/>
                <p:nvPr/>
              </p:nvSpPr>
              <p:spPr>
                <a:xfrm>
                  <a:off x="7375582" y="2571476"/>
                  <a:ext cx="166961" cy="134106"/>
                </a:xfrm>
                <a:custGeom>
                  <a:rect b="b" l="l" r="r" t="t"/>
                  <a:pathLst>
                    <a:path extrusionOk="0" h="13478" w="16780">
                      <a:moveTo>
                        <a:pt x="16779" y="1"/>
                      </a:moveTo>
                      <a:lnTo>
                        <a:pt x="1" y="9675"/>
                      </a:lnTo>
                      <a:lnTo>
                        <a:pt x="1" y="13477"/>
                      </a:lnTo>
                      <a:lnTo>
                        <a:pt x="16779" y="3804"/>
                      </a:lnTo>
                      <a:lnTo>
                        <a:pt x="16779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2" name="Google Shape;462;p49"/>
                <p:cNvSpPr/>
                <p:nvPr/>
              </p:nvSpPr>
              <p:spPr>
                <a:xfrm>
                  <a:off x="7375582" y="2628237"/>
                  <a:ext cx="166961" cy="134096"/>
                </a:xfrm>
                <a:custGeom>
                  <a:rect b="b" l="l" r="r" t="t"/>
                  <a:pathLst>
                    <a:path extrusionOk="0" h="13477" w="16780">
                      <a:moveTo>
                        <a:pt x="16779" y="0"/>
                      </a:moveTo>
                      <a:lnTo>
                        <a:pt x="1" y="9674"/>
                      </a:lnTo>
                      <a:lnTo>
                        <a:pt x="1" y="13476"/>
                      </a:lnTo>
                      <a:lnTo>
                        <a:pt x="16779" y="3769"/>
                      </a:lnTo>
                      <a:lnTo>
                        <a:pt x="16779" y="0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3" name="Google Shape;463;p49"/>
                <p:cNvSpPr/>
                <p:nvPr/>
              </p:nvSpPr>
              <p:spPr>
                <a:xfrm>
                  <a:off x="7375582" y="2684649"/>
                  <a:ext cx="166961" cy="134434"/>
                </a:xfrm>
                <a:custGeom>
                  <a:rect b="b" l="l" r="r" t="t"/>
                  <a:pathLst>
                    <a:path extrusionOk="0" h="13511" w="16780">
                      <a:moveTo>
                        <a:pt x="16779" y="1"/>
                      </a:moveTo>
                      <a:lnTo>
                        <a:pt x="1" y="9708"/>
                      </a:lnTo>
                      <a:lnTo>
                        <a:pt x="1" y="13510"/>
                      </a:lnTo>
                      <a:lnTo>
                        <a:pt x="16779" y="3804"/>
                      </a:lnTo>
                      <a:lnTo>
                        <a:pt x="16779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64" name="Google Shape;464;p49"/>
              <p:cNvSpPr/>
              <p:nvPr/>
            </p:nvSpPr>
            <p:spPr>
              <a:xfrm>
                <a:off x="7150897" y="2240593"/>
                <a:ext cx="204134" cy="684063"/>
              </a:xfrm>
              <a:custGeom>
                <a:rect b="b" l="l" r="r" t="t"/>
                <a:pathLst>
                  <a:path extrusionOk="0" h="68750" w="20516">
                    <a:moveTo>
                      <a:pt x="1" y="1"/>
                    </a:moveTo>
                    <a:lnTo>
                      <a:pt x="1" y="56975"/>
                    </a:lnTo>
                    <a:lnTo>
                      <a:pt x="20515" y="68750"/>
                    </a:lnTo>
                    <a:lnTo>
                      <a:pt x="20515" y="1177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35F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49"/>
              <p:cNvSpPr/>
              <p:nvPr/>
            </p:nvSpPr>
            <p:spPr>
              <a:xfrm>
                <a:off x="7139615" y="2115809"/>
                <a:ext cx="429163" cy="247606"/>
              </a:xfrm>
              <a:custGeom>
                <a:rect b="b" l="l" r="r" t="t"/>
                <a:pathLst>
                  <a:path extrusionOk="0" h="24885" w="43132">
                    <a:moveTo>
                      <a:pt x="21516" y="1"/>
                    </a:moveTo>
                    <a:lnTo>
                      <a:pt x="1" y="12409"/>
                    </a:lnTo>
                    <a:lnTo>
                      <a:pt x="21649" y="24885"/>
                    </a:lnTo>
                    <a:lnTo>
                      <a:pt x="43131" y="12476"/>
                    </a:lnTo>
                    <a:lnTo>
                      <a:pt x="21516" y="1"/>
                    </a:lnTo>
                    <a:close/>
                  </a:path>
                </a:pathLst>
              </a:custGeom>
              <a:solidFill>
                <a:srgbClr val="66B7C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66" name="Google Shape;466;p49"/>
              <p:cNvGrpSpPr/>
              <p:nvPr/>
            </p:nvGrpSpPr>
            <p:grpSpPr>
              <a:xfrm>
                <a:off x="7167493" y="2288051"/>
                <a:ext cx="166961" cy="587455"/>
                <a:chOff x="7167493" y="2288051"/>
                <a:chExt cx="166961" cy="587455"/>
              </a:xfrm>
            </p:grpSpPr>
            <p:sp>
              <p:nvSpPr>
                <p:cNvPr id="467" name="Google Shape;467;p49"/>
                <p:cNvSpPr/>
                <p:nvPr/>
              </p:nvSpPr>
              <p:spPr>
                <a:xfrm>
                  <a:off x="7167493" y="2741400"/>
                  <a:ext cx="166961" cy="134106"/>
                </a:xfrm>
                <a:custGeom>
                  <a:rect b="b" l="l" r="r" t="t"/>
                  <a:pathLst>
                    <a:path extrusionOk="0" h="13478" w="16780">
                      <a:moveTo>
                        <a:pt x="1" y="1"/>
                      </a:moveTo>
                      <a:lnTo>
                        <a:pt x="1" y="3804"/>
                      </a:lnTo>
                      <a:lnTo>
                        <a:pt x="16779" y="13477"/>
                      </a:lnTo>
                      <a:lnTo>
                        <a:pt x="16779" y="9708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8" name="Google Shape;468;p49"/>
                <p:cNvSpPr/>
                <p:nvPr/>
              </p:nvSpPr>
              <p:spPr>
                <a:xfrm>
                  <a:off x="7167493" y="2288051"/>
                  <a:ext cx="166961" cy="134106"/>
                </a:xfrm>
                <a:custGeom>
                  <a:rect b="b" l="l" r="r" t="t"/>
                  <a:pathLst>
                    <a:path extrusionOk="0" h="13478" w="16780">
                      <a:moveTo>
                        <a:pt x="1" y="1"/>
                      </a:moveTo>
                      <a:lnTo>
                        <a:pt x="1" y="3804"/>
                      </a:lnTo>
                      <a:lnTo>
                        <a:pt x="16779" y="13477"/>
                      </a:lnTo>
                      <a:lnTo>
                        <a:pt x="16779" y="9675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9" name="Google Shape;469;p49"/>
                <p:cNvSpPr/>
                <p:nvPr/>
              </p:nvSpPr>
              <p:spPr>
                <a:xfrm>
                  <a:off x="7167493" y="2344473"/>
                  <a:ext cx="166961" cy="134434"/>
                </a:xfrm>
                <a:custGeom>
                  <a:rect b="b" l="l" r="r" t="t"/>
                  <a:pathLst>
                    <a:path extrusionOk="0" h="13511" w="16780">
                      <a:moveTo>
                        <a:pt x="1" y="1"/>
                      </a:moveTo>
                      <a:lnTo>
                        <a:pt x="1" y="3803"/>
                      </a:lnTo>
                      <a:lnTo>
                        <a:pt x="16779" y="13510"/>
                      </a:lnTo>
                      <a:lnTo>
                        <a:pt x="16779" y="9708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0" name="Google Shape;470;p49"/>
                <p:cNvSpPr/>
                <p:nvPr/>
              </p:nvSpPr>
              <p:spPr>
                <a:xfrm>
                  <a:off x="7167493" y="2457975"/>
                  <a:ext cx="166961" cy="134106"/>
                </a:xfrm>
                <a:custGeom>
                  <a:rect b="b" l="l" r="r" t="t"/>
                  <a:pathLst>
                    <a:path extrusionOk="0" h="13478" w="16780">
                      <a:moveTo>
                        <a:pt x="1" y="1"/>
                      </a:moveTo>
                      <a:lnTo>
                        <a:pt x="1" y="3804"/>
                      </a:lnTo>
                      <a:lnTo>
                        <a:pt x="16779" y="13477"/>
                      </a:lnTo>
                      <a:lnTo>
                        <a:pt x="16779" y="967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1" name="Google Shape;471;p49"/>
                <p:cNvSpPr/>
                <p:nvPr/>
              </p:nvSpPr>
              <p:spPr>
                <a:xfrm>
                  <a:off x="7167493" y="2401224"/>
                  <a:ext cx="166961" cy="134096"/>
                </a:xfrm>
                <a:custGeom>
                  <a:rect b="b" l="l" r="r" t="t"/>
                  <a:pathLst>
                    <a:path extrusionOk="0" h="13477" w="16780">
                      <a:moveTo>
                        <a:pt x="1" y="1"/>
                      </a:moveTo>
                      <a:lnTo>
                        <a:pt x="1" y="3803"/>
                      </a:lnTo>
                      <a:lnTo>
                        <a:pt x="16779" y="13477"/>
                      </a:lnTo>
                      <a:lnTo>
                        <a:pt x="16779" y="9708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2" name="Google Shape;472;p49"/>
                <p:cNvSpPr/>
                <p:nvPr/>
              </p:nvSpPr>
              <p:spPr>
                <a:xfrm>
                  <a:off x="7167493" y="2514726"/>
                  <a:ext cx="166961" cy="134106"/>
                </a:xfrm>
                <a:custGeom>
                  <a:rect b="b" l="l" r="r" t="t"/>
                  <a:pathLst>
                    <a:path extrusionOk="0" h="13478" w="16780">
                      <a:moveTo>
                        <a:pt x="1" y="1"/>
                      </a:moveTo>
                      <a:lnTo>
                        <a:pt x="1" y="3804"/>
                      </a:lnTo>
                      <a:lnTo>
                        <a:pt x="16779" y="13477"/>
                      </a:lnTo>
                      <a:lnTo>
                        <a:pt x="16779" y="967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3" name="Google Shape;473;p49"/>
                <p:cNvSpPr/>
                <p:nvPr/>
              </p:nvSpPr>
              <p:spPr>
                <a:xfrm>
                  <a:off x="7167493" y="2571476"/>
                  <a:ext cx="166961" cy="134106"/>
                </a:xfrm>
                <a:custGeom>
                  <a:rect b="b" l="l" r="r" t="t"/>
                  <a:pathLst>
                    <a:path extrusionOk="0" h="13478" w="16780">
                      <a:moveTo>
                        <a:pt x="1" y="1"/>
                      </a:moveTo>
                      <a:lnTo>
                        <a:pt x="1" y="3804"/>
                      </a:lnTo>
                      <a:lnTo>
                        <a:pt x="16779" y="13477"/>
                      </a:lnTo>
                      <a:lnTo>
                        <a:pt x="16779" y="9675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4" name="Google Shape;474;p49"/>
                <p:cNvSpPr/>
                <p:nvPr/>
              </p:nvSpPr>
              <p:spPr>
                <a:xfrm>
                  <a:off x="7167493" y="2628237"/>
                  <a:ext cx="166961" cy="134096"/>
                </a:xfrm>
                <a:custGeom>
                  <a:rect b="b" l="l" r="r" t="t"/>
                  <a:pathLst>
                    <a:path extrusionOk="0" h="13477" w="16780">
                      <a:moveTo>
                        <a:pt x="1" y="0"/>
                      </a:moveTo>
                      <a:lnTo>
                        <a:pt x="1" y="3769"/>
                      </a:lnTo>
                      <a:lnTo>
                        <a:pt x="16779" y="13476"/>
                      </a:lnTo>
                      <a:lnTo>
                        <a:pt x="16779" y="967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5" name="Google Shape;475;p49"/>
                <p:cNvSpPr/>
                <p:nvPr/>
              </p:nvSpPr>
              <p:spPr>
                <a:xfrm>
                  <a:off x="7167493" y="2684649"/>
                  <a:ext cx="166961" cy="134434"/>
                </a:xfrm>
                <a:custGeom>
                  <a:rect b="b" l="l" r="r" t="t"/>
                  <a:pathLst>
                    <a:path extrusionOk="0" h="13511" w="16780">
                      <a:moveTo>
                        <a:pt x="1" y="1"/>
                      </a:moveTo>
                      <a:lnTo>
                        <a:pt x="1" y="3804"/>
                      </a:lnTo>
                      <a:lnTo>
                        <a:pt x="16779" y="13510"/>
                      </a:lnTo>
                      <a:lnTo>
                        <a:pt x="16779" y="9708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76" name="Google Shape;476;p49"/>
              <p:cNvSpPr/>
              <p:nvPr/>
            </p:nvSpPr>
            <p:spPr>
              <a:xfrm>
                <a:off x="7178447" y="2027201"/>
                <a:ext cx="353155" cy="203796"/>
              </a:xfrm>
              <a:custGeom>
                <a:rect b="b" l="l" r="r" t="t"/>
                <a:pathLst>
                  <a:path extrusionOk="0" h="20482" w="35493">
                    <a:moveTo>
                      <a:pt x="17680" y="0"/>
                    </a:moveTo>
                    <a:lnTo>
                      <a:pt x="0" y="10207"/>
                    </a:lnTo>
                    <a:lnTo>
                      <a:pt x="17813" y="20481"/>
                    </a:lnTo>
                    <a:lnTo>
                      <a:pt x="35492" y="10274"/>
                    </a:lnTo>
                    <a:lnTo>
                      <a:pt x="17680" y="0"/>
                    </a:lnTo>
                    <a:close/>
                  </a:path>
                </a:pathLst>
              </a:custGeom>
              <a:solidFill>
                <a:srgbClr val="66B7C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49"/>
              <p:cNvSpPr/>
              <p:nvPr/>
            </p:nvSpPr>
            <p:spPr>
              <a:xfrm>
                <a:off x="7177780" y="2129081"/>
                <a:ext cx="176583" cy="211766"/>
              </a:xfrm>
              <a:custGeom>
                <a:rect b="b" l="l" r="r" t="t"/>
                <a:pathLst>
                  <a:path extrusionOk="0" h="21283" w="17747">
                    <a:moveTo>
                      <a:pt x="1" y="1"/>
                    </a:moveTo>
                    <a:lnTo>
                      <a:pt x="1" y="11109"/>
                    </a:lnTo>
                    <a:lnTo>
                      <a:pt x="17747" y="21283"/>
                    </a:lnTo>
                    <a:lnTo>
                      <a:pt x="17747" y="1017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35F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49"/>
              <p:cNvSpPr/>
              <p:nvPr/>
            </p:nvSpPr>
            <p:spPr>
              <a:xfrm>
                <a:off x="7298923" y="2217700"/>
                <a:ext cx="32865" cy="110196"/>
              </a:xfrm>
              <a:custGeom>
                <a:rect b="b" l="l" r="r" t="t"/>
                <a:pathLst>
                  <a:path extrusionOk="0" h="11075" w="3303">
                    <a:moveTo>
                      <a:pt x="0" y="0"/>
                    </a:moveTo>
                    <a:lnTo>
                      <a:pt x="0" y="9173"/>
                    </a:lnTo>
                    <a:lnTo>
                      <a:pt x="3302" y="11075"/>
                    </a:lnTo>
                    <a:lnTo>
                      <a:pt x="3302" y="19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49"/>
              <p:cNvSpPr/>
              <p:nvPr/>
            </p:nvSpPr>
            <p:spPr>
              <a:xfrm>
                <a:off x="7249465" y="2189155"/>
                <a:ext cx="32875" cy="110196"/>
              </a:xfrm>
              <a:custGeom>
                <a:rect b="b" l="l" r="r" t="t"/>
                <a:pathLst>
                  <a:path extrusionOk="0" h="11075" w="3304">
                    <a:moveTo>
                      <a:pt x="1" y="0"/>
                    </a:moveTo>
                    <a:lnTo>
                      <a:pt x="1" y="9174"/>
                    </a:lnTo>
                    <a:lnTo>
                      <a:pt x="3303" y="11075"/>
                    </a:lnTo>
                    <a:lnTo>
                      <a:pt x="3303" y="19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49"/>
              <p:cNvSpPr/>
              <p:nvPr/>
            </p:nvSpPr>
            <p:spPr>
              <a:xfrm>
                <a:off x="7200017" y="2160611"/>
                <a:ext cx="33203" cy="110206"/>
              </a:xfrm>
              <a:custGeom>
                <a:rect b="b" l="l" r="r" t="t"/>
                <a:pathLst>
                  <a:path extrusionOk="0" h="11076" w="3337">
                    <a:moveTo>
                      <a:pt x="1" y="1"/>
                    </a:moveTo>
                    <a:lnTo>
                      <a:pt x="1" y="9174"/>
                    </a:lnTo>
                    <a:lnTo>
                      <a:pt x="3336" y="11075"/>
                    </a:lnTo>
                    <a:lnTo>
                      <a:pt x="3336" y="190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49"/>
              <p:cNvSpPr/>
              <p:nvPr/>
            </p:nvSpPr>
            <p:spPr>
              <a:xfrm>
                <a:off x="7354340" y="2129081"/>
                <a:ext cx="176583" cy="211766"/>
              </a:xfrm>
              <a:custGeom>
                <a:rect b="b" l="l" r="r" t="t"/>
                <a:pathLst>
                  <a:path extrusionOk="0" h="21283" w="17747">
                    <a:moveTo>
                      <a:pt x="17747" y="1"/>
                    </a:moveTo>
                    <a:lnTo>
                      <a:pt x="1" y="10175"/>
                    </a:lnTo>
                    <a:lnTo>
                      <a:pt x="1" y="21283"/>
                    </a:lnTo>
                    <a:lnTo>
                      <a:pt x="17747" y="11109"/>
                    </a:lnTo>
                    <a:lnTo>
                      <a:pt x="17747" y="1"/>
                    </a:lnTo>
                    <a:close/>
                  </a:path>
                </a:pathLst>
              </a:custGeom>
              <a:solidFill>
                <a:srgbClr val="589EA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49"/>
              <p:cNvSpPr/>
              <p:nvPr/>
            </p:nvSpPr>
            <p:spPr>
              <a:xfrm>
                <a:off x="7376577" y="2217700"/>
                <a:ext cx="32865" cy="110196"/>
              </a:xfrm>
              <a:custGeom>
                <a:rect b="b" l="l" r="r" t="t"/>
                <a:pathLst>
                  <a:path extrusionOk="0" h="11075" w="3303">
                    <a:moveTo>
                      <a:pt x="3303" y="0"/>
                    </a:moveTo>
                    <a:lnTo>
                      <a:pt x="1" y="1902"/>
                    </a:lnTo>
                    <a:lnTo>
                      <a:pt x="1" y="11075"/>
                    </a:lnTo>
                    <a:lnTo>
                      <a:pt x="3303" y="9173"/>
                    </a:lnTo>
                    <a:lnTo>
                      <a:pt x="3303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49"/>
              <p:cNvSpPr/>
              <p:nvPr/>
            </p:nvSpPr>
            <p:spPr>
              <a:xfrm>
                <a:off x="7426024" y="2189155"/>
                <a:ext cx="32875" cy="110196"/>
              </a:xfrm>
              <a:custGeom>
                <a:rect b="b" l="l" r="r" t="t"/>
                <a:pathLst>
                  <a:path extrusionOk="0" h="11075" w="3304">
                    <a:moveTo>
                      <a:pt x="3303" y="0"/>
                    </a:moveTo>
                    <a:lnTo>
                      <a:pt x="1" y="1902"/>
                    </a:lnTo>
                    <a:lnTo>
                      <a:pt x="1" y="11075"/>
                    </a:lnTo>
                    <a:lnTo>
                      <a:pt x="3303" y="9174"/>
                    </a:lnTo>
                    <a:lnTo>
                      <a:pt x="3303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49"/>
              <p:cNvSpPr/>
              <p:nvPr/>
            </p:nvSpPr>
            <p:spPr>
              <a:xfrm>
                <a:off x="7475482" y="2160611"/>
                <a:ext cx="32865" cy="110206"/>
              </a:xfrm>
              <a:custGeom>
                <a:rect b="b" l="l" r="r" t="t"/>
                <a:pathLst>
                  <a:path extrusionOk="0" h="11076" w="3303">
                    <a:moveTo>
                      <a:pt x="3302" y="1"/>
                    </a:moveTo>
                    <a:lnTo>
                      <a:pt x="0" y="1902"/>
                    </a:lnTo>
                    <a:lnTo>
                      <a:pt x="0" y="11075"/>
                    </a:lnTo>
                    <a:lnTo>
                      <a:pt x="3302" y="9174"/>
                    </a:lnTo>
                    <a:lnTo>
                      <a:pt x="3302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49"/>
              <p:cNvSpPr/>
              <p:nvPr/>
            </p:nvSpPr>
            <p:spPr>
              <a:xfrm>
                <a:off x="7216284" y="2011929"/>
                <a:ext cx="276481" cy="159329"/>
              </a:xfrm>
              <a:custGeom>
                <a:rect b="b" l="l" r="r" t="t"/>
                <a:pathLst>
                  <a:path extrusionOk="0" h="16013" w="27787">
                    <a:moveTo>
                      <a:pt x="13843" y="1"/>
                    </a:moveTo>
                    <a:lnTo>
                      <a:pt x="0" y="7973"/>
                    </a:lnTo>
                    <a:lnTo>
                      <a:pt x="13943" y="16012"/>
                    </a:lnTo>
                    <a:lnTo>
                      <a:pt x="27787" y="8040"/>
                    </a:lnTo>
                    <a:lnTo>
                      <a:pt x="13843" y="1"/>
                    </a:lnTo>
                    <a:close/>
                  </a:path>
                </a:pathLst>
              </a:custGeom>
              <a:solidFill>
                <a:srgbClr val="66B7C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49"/>
              <p:cNvSpPr/>
              <p:nvPr/>
            </p:nvSpPr>
            <p:spPr>
              <a:xfrm>
                <a:off x="7215617" y="2091583"/>
                <a:ext cx="138414" cy="117500"/>
              </a:xfrm>
              <a:custGeom>
                <a:rect b="b" l="l" r="r" t="t"/>
                <a:pathLst>
                  <a:path extrusionOk="0" h="11809" w="13911">
                    <a:moveTo>
                      <a:pt x="0" y="0"/>
                    </a:moveTo>
                    <a:lnTo>
                      <a:pt x="0" y="3837"/>
                    </a:lnTo>
                    <a:lnTo>
                      <a:pt x="13910" y="11809"/>
                    </a:lnTo>
                    <a:lnTo>
                      <a:pt x="13910" y="79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5F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49"/>
              <p:cNvSpPr/>
              <p:nvPr/>
            </p:nvSpPr>
            <p:spPr>
              <a:xfrm>
                <a:off x="7354012" y="2091583"/>
                <a:ext cx="138076" cy="117500"/>
              </a:xfrm>
              <a:custGeom>
                <a:rect b="b" l="l" r="r" t="t"/>
                <a:pathLst>
                  <a:path extrusionOk="0" h="11809" w="13877">
                    <a:moveTo>
                      <a:pt x="13877" y="0"/>
                    </a:moveTo>
                    <a:lnTo>
                      <a:pt x="0" y="7973"/>
                    </a:lnTo>
                    <a:lnTo>
                      <a:pt x="0" y="11809"/>
                    </a:lnTo>
                    <a:lnTo>
                      <a:pt x="13877" y="3837"/>
                    </a:lnTo>
                    <a:lnTo>
                      <a:pt x="13877" y="0"/>
                    </a:lnTo>
                    <a:close/>
                  </a:path>
                </a:pathLst>
              </a:custGeom>
              <a:solidFill>
                <a:srgbClr val="589EA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49"/>
              <p:cNvSpPr/>
              <p:nvPr/>
            </p:nvSpPr>
            <p:spPr>
              <a:xfrm>
                <a:off x="7315180" y="1855287"/>
                <a:ext cx="78008" cy="45143"/>
              </a:xfrm>
              <a:custGeom>
                <a:rect b="b" l="l" r="r" t="t"/>
                <a:pathLst>
                  <a:path extrusionOk="0" h="4537" w="7840">
                    <a:moveTo>
                      <a:pt x="3903" y="0"/>
                    </a:moveTo>
                    <a:lnTo>
                      <a:pt x="1" y="2268"/>
                    </a:lnTo>
                    <a:lnTo>
                      <a:pt x="3903" y="4537"/>
                    </a:lnTo>
                    <a:lnTo>
                      <a:pt x="7839" y="2268"/>
                    </a:lnTo>
                    <a:lnTo>
                      <a:pt x="3903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49"/>
              <p:cNvSpPr/>
              <p:nvPr/>
            </p:nvSpPr>
            <p:spPr>
              <a:xfrm>
                <a:off x="7325796" y="1861585"/>
                <a:ext cx="56436" cy="32537"/>
              </a:xfrm>
              <a:custGeom>
                <a:rect b="b" l="l" r="r" t="t"/>
                <a:pathLst>
                  <a:path extrusionOk="0" h="3270" w="5672">
                    <a:moveTo>
                      <a:pt x="2836" y="1"/>
                    </a:moveTo>
                    <a:lnTo>
                      <a:pt x="1" y="1635"/>
                    </a:lnTo>
                    <a:lnTo>
                      <a:pt x="2836" y="3270"/>
                    </a:lnTo>
                    <a:lnTo>
                      <a:pt x="5672" y="1635"/>
                    </a:lnTo>
                    <a:lnTo>
                      <a:pt x="2836" y="1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49"/>
              <p:cNvSpPr/>
              <p:nvPr/>
            </p:nvSpPr>
            <p:spPr>
              <a:xfrm>
                <a:off x="7314851" y="1877852"/>
                <a:ext cx="39173" cy="234999"/>
              </a:xfrm>
              <a:custGeom>
                <a:rect b="b" l="l" r="r" t="t"/>
                <a:pathLst>
                  <a:path extrusionOk="0" h="23618" w="3937">
                    <a:moveTo>
                      <a:pt x="0" y="0"/>
                    </a:moveTo>
                    <a:lnTo>
                      <a:pt x="0" y="21382"/>
                    </a:lnTo>
                    <a:lnTo>
                      <a:pt x="3936" y="23617"/>
                    </a:lnTo>
                    <a:lnTo>
                      <a:pt x="3936" y="22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5F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49"/>
              <p:cNvSpPr/>
              <p:nvPr/>
            </p:nvSpPr>
            <p:spPr>
              <a:xfrm>
                <a:off x="7354012" y="1877852"/>
                <a:ext cx="38845" cy="234999"/>
              </a:xfrm>
              <a:custGeom>
                <a:rect b="b" l="l" r="r" t="t"/>
                <a:pathLst>
                  <a:path extrusionOk="0" h="23618" w="3904">
                    <a:moveTo>
                      <a:pt x="3903" y="0"/>
                    </a:moveTo>
                    <a:lnTo>
                      <a:pt x="0" y="2235"/>
                    </a:lnTo>
                    <a:lnTo>
                      <a:pt x="0" y="23617"/>
                    </a:lnTo>
                    <a:lnTo>
                      <a:pt x="3903" y="21382"/>
                    </a:lnTo>
                    <a:lnTo>
                      <a:pt x="3903" y="0"/>
                    </a:lnTo>
                    <a:close/>
                  </a:path>
                </a:pathLst>
              </a:custGeom>
              <a:solidFill>
                <a:srgbClr val="589EA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49"/>
              <p:cNvSpPr/>
              <p:nvPr/>
            </p:nvSpPr>
            <p:spPr>
              <a:xfrm>
                <a:off x="7325796" y="1617320"/>
                <a:ext cx="28228" cy="276819"/>
              </a:xfrm>
              <a:custGeom>
                <a:rect b="b" l="l" r="r" t="t"/>
                <a:pathLst>
                  <a:path extrusionOk="0" h="27821" w="2837">
                    <a:moveTo>
                      <a:pt x="2836" y="1"/>
                    </a:moveTo>
                    <a:lnTo>
                      <a:pt x="1" y="26186"/>
                    </a:lnTo>
                    <a:lnTo>
                      <a:pt x="2836" y="27821"/>
                    </a:lnTo>
                    <a:lnTo>
                      <a:pt x="2836" y="1"/>
                    </a:lnTo>
                    <a:close/>
                  </a:path>
                </a:pathLst>
              </a:custGeom>
              <a:solidFill>
                <a:srgbClr val="335F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49"/>
              <p:cNvSpPr/>
              <p:nvPr/>
            </p:nvSpPr>
            <p:spPr>
              <a:xfrm>
                <a:off x="7354012" y="1617320"/>
                <a:ext cx="28218" cy="276819"/>
              </a:xfrm>
              <a:custGeom>
                <a:rect b="b" l="l" r="r" t="t"/>
                <a:pathLst>
                  <a:path extrusionOk="0" h="27821" w="2836">
                    <a:moveTo>
                      <a:pt x="0" y="1"/>
                    </a:moveTo>
                    <a:lnTo>
                      <a:pt x="0" y="27821"/>
                    </a:lnTo>
                    <a:lnTo>
                      <a:pt x="2836" y="2618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89EA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94" name="Google Shape;494;p49"/>
          <p:cNvGrpSpPr/>
          <p:nvPr/>
        </p:nvGrpSpPr>
        <p:grpSpPr>
          <a:xfrm>
            <a:off x="6389497" y="2425199"/>
            <a:ext cx="2857767" cy="1776610"/>
            <a:chOff x="2844272" y="1843999"/>
            <a:chExt cx="2857767" cy="1776610"/>
          </a:xfrm>
        </p:grpSpPr>
        <p:cxnSp>
          <p:nvCxnSpPr>
            <p:cNvPr id="495" name="Google Shape;495;p49"/>
            <p:cNvCxnSpPr/>
            <p:nvPr/>
          </p:nvCxnSpPr>
          <p:spPr>
            <a:xfrm flipH="1">
              <a:off x="3239339" y="1868450"/>
              <a:ext cx="2462700" cy="16767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496" name="Google Shape;496;p49"/>
            <p:cNvGrpSpPr/>
            <p:nvPr/>
          </p:nvGrpSpPr>
          <p:grpSpPr>
            <a:xfrm>
              <a:off x="2844272" y="1843999"/>
              <a:ext cx="589048" cy="1776610"/>
              <a:chOff x="6845236" y="2848204"/>
              <a:chExt cx="428835" cy="1293491"/>
            </a:xfrm>
          </p:grpSpPr>
          <p:grpSp>
            <p:nvGrpSpPr>
              <p:cNvPr id="497" name="Google Shape;497;p49"/>
              <p:cNvGrpSpPr/>
              <p:nvPr/>
            </p:nvGrpSpPr>
            <p:grpSpPr>
              <a:xfrm>
                <a:off x="6845236" y="2848204"/>
                <a:ext cx="428835" cy="1293491"/>
                <a:chOff x="6845236" y="2848204"/>
                <a:chExt cx="428835" cy="1293491"/>
              </a:xfrm>
            </p:grpSpPr>
            <p:sp>
              <p:nvSpPr>
                <p:cNvPr id="498" name="Google Shape;498;p49"/>
                <p:cNvSpPr/>
                <p:nvPr/>
              </p:nvSpPr>
              <p:spPr>
                <a:xfrm>
                  <a:off x="6845902" y="2867118"/>
                  <a:ext cx="428168" cy="247277"/>
                </a:xfrm>
                <a:custGeom>
                  <a:rect b="b" l="l" r="r" t="t"/>
                  <a:pathLst>
                    <a:path extrusionOk="0" h="24852" w="43032">
                      <a:moveTo>
                        <a:pt x="21449" y="1"/>
                      </a:moveTo>
                      <a:lnTo>
                        <a:pt x="1" y="12376"/>
                      </a:lnTo>
                      <a:lnTo>
                        <a:pt x="21583" y="24852"/>
                      </a:lnTo>
                      <a:lnTo>
                        <a:pt x="43031" y="12443"/>
                      </a:lnTo>
                      <a:lnTo>
                        <a:pt x="21449" y="1"/>
                      </a:lnTo>
                      <a:close/>
                    </a:path>
                  </a:pathLst>
                </a:custGeom>
                <a:solidFill>
                  <a:srgbClr val="A8DBA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9" name="Google Shape;499;p49"/>
                <p:cNvSpPr/>
                <p:nvPr/>
              </p:nvSpPr>
              <p:spPr>
                <a:xfrm>
                  <a:off x="6845236" y="2989983"/>
                  <a:ext cx="214094" cy="1151713"/>
                </a:xfrm>
                <a:custGeom>
                  <a:rect b="b" l="l" r="r" t="t"/>
                  <a:pathLst>
                    <a:path extrusionOk="0" h="115750" w="21517">
                      <a:moveTo>
                        <a:pt x="1" y="0"/>
                      </a:moveTo>
                      <a:lnTo>
                        <a:pt x="1" y="103408"/>
                      </a:lnTo>
                      <a:lnTo>
                        <a:pt x="21516" y="115750"/>
                      </a:lnTo>
                      <a:lnTo>
                        <a:pt x="21516" y="1237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D957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0" name="Google Shape;500;p49"/>
                <p:cNvSpPr/>
                <p:nvPr/>
              </p:nvSpPr>
              <p:spPr>
                <a:xfrm>
                  <a:off x="7059304" y="2989983"/>
                  <a:ext cx="214084" cy="1151713"/>
                </a:xfrm>
                <a:custGeom>
                  <a:rect b="b" l="l" r="r" t="t"/>
                  <a:pathLst>
                    <a:path extrusionOk="0" h="115750" w="21516">
                      <a:moveTo>
                        <a:pt x="21516" y="0"/>
                      </a:moveTo>
                      <a:lnTo>
                        <a:pt x="0" y="12376"/>
                      </a:lnTo>
                      <a:lnTo>
                        <a:pt x="0" y="115750"/>
                      </a:lnTo>
                      <a:lnTo>
                        <a:pt x="21516" y="103408"/>
                      </a:lnTo>
                      <a:lnTo>
                        <a:pt x="21516" y="0"/>
                      </a:lnTo>
                      <a:close/>
                    </a:path>
                  </a:pathLst>
                </a:custGeom>
                <a:solidFill>
                  <a:srgbClr val="77BE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1" name="Google Shape;501;p49"/>
                <p:cNvSpPr/>
                <p:nvPr/>
              </p:nvSpPr>
              <p:spPr>
                <a:xfrm>
                  <a:off x="7086515" y="3097515"/>
                  <a:ext cx="39840" cy="1028581"/>
                </a:xfrm>
                <a:custGeom>
                  <a:rect b="b" l="l" r="r" t="t"/>
                  <a:pathLst>
                    <a:path extrusionOk="0" h="103375" w="4004">
                      <a:moveTo>
                        <a:pt x="4003" y="0"/>
                      </a:moveTo>
                      <a:lnTo>
                        <a:pt x="0" y="2302"/>
                      </a:lnTo>
                      <a:lnTo>
                        <a:pt x="0" y="103374"/>
                      </a:lnTo>
                      <a:lnTo>
                        <a:pt x="4003" y="101039"/>
                      </a:lnTo>
                      <a:lnTo>
                        <a:pt x="4003" y="0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2" name="Google Shape;502;p49"/>
                <p:cNvSpPr/>
                <p:nvPr/>
              </p:nvSpPr>
              <p:spPr>
                <a:xfrm>
                  <a:off x="6892037" y="2848204"/>
                  <a:ext cx="335225" cy="193836"/>
                </a:xfrm>
                <a:custGeom>
                  <a:rect b="b" l="l" r="r" t="t"/>
                  <a:pathLst>
                    <a:path extrusionOk="0" h="19481" w="33691">
                      <a:moveTo>
                        <a:pt x="16779" y="0"/>
                      </a:moveTo>
                      <a:lnTo>
                        <a:pt x="0" y="9707"/>
                      </a:lnTo>
                      <a:lnTo>
                        <a:pt x="16879" y="19481"/>
                      </a:lnTo>
                      <a:lnTo>
                        <a:pt x="33691" y="9774"/>
                      </a:lnTo>
                      <a:lnTo>
                        <a:pt x="16779" y="0"/>
                      </a:lnTo>
                      <a:close/>
                    </a:path>
                  </a:pathLst>
                </a:custGeom>
                <a:solidFill>
                  <a:srgbClr val="A8DBA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3" name="Google Shape;503;p49"/>
                <p:cNvSpPr/>
                <p:nvPr/>
              </p:nvSpPr>
              <p:spPr>
                <a:xfrm>
                  <a:off x="6891370" y="2944515"/>
                  <a:ext cx="167618" cy="142394"/>
                </a:xfrm>
                <a:custGeom>
                  <a:rect b="b" l="l" r="r" t="t"/>
                  <a:pathLst>
                    <a:path extrusionOk="0" h="14311" w="16846">
                      <a:moveTo>
                        <a:pt x="0" y="0"/>
                      </a:moveTo>
                      <a:lnTo>
                        <a:pt x="0" y="4637"/>
                      </a:lnTo>
                      <a:lnTo>
                        <a:pt x="16846" y="14311"/>
                      </a:lnTo>
                      <a:lnTo>
                        <a:pt x="16846" y="96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D957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4" name="Google Shape;504;p49"/>
                <p:cNvSpPr/>
                <p:nvPr/>
              </p:nvSpPr>
              <p:spPr>
                <a:xfrm>
                  <a:off x="7058966" y="2944515"/>
                  <a:ext cx="167628" cy="142394"/>
                </a:xfrm>
                <a:custGeom>
                  <a:rect b="b" l="l" r="r" t="t"/>
                  <a:pathLst>
                    <a:path extrusionOk="0" h="14311" w="16847">
                      <a:moveTo>
                        <a:pt x="16846" y="0"/>
                      </a:moveTo>
                      <a:lnTo>
                        <a:pt x="1" y="9674"/>
                      </a:lnTo>
                      <a:lnTo>
                        <a:pt x="1" y="14311"/>
                      </a:lnTo>
                      <a:lnTo>
                        <a:pt x="16846" y="4637"/>
                      </a:lnTo>
                      <a:lnTo>
                        <a:pt x="16846" y="0"/>
                      </a:lnTo>
                      <a:close/>
                    </a:path>
                  </a:pathLst>
                </a:custGeom>
                <a:solidFill>
                  <a:srgbClr val="77BE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05" name="Google Shape;505;p49"/>
              <p:cNvGrpSpPr/>
              <p:nvPr/>
            </p:nvGrpSpPr>
            <p:grpSpPr>
              <a:xfrm>
                <a:off x="7146251" y="3028148"/>
                <a:ext cx="99914" cy="1063424"/>
                <a:chOff x="7146251" y="3028148"/>
                <a:chExt cx="99914" cy="1063424"/>
              </a:xfrm>
            </p:grpSpPr>
            <p:sp>
              <p:nvSpPr>
                <p:cNvPr id="506" name="Google Shape;506;p49"/>
                <p:cNvSpPr/>
                <p:nvPr/>
              </p:nvSpPr>
              <p:spPr>
                <a:xfrm>
                  <a:off x="7146251" y="3063001"/>
                  <a:ext cx="39840" cy="1028571"/>
                </a:xfrm>
                <a:custGeom>
                  <a:rect b="b" l="l" r="r" t="t"/>
                  <a:pathLst>
                    <a:path extrusionOk="0" h="103374" w="4004">
                      <a:moveTo>
                        <a:pt x="4004" y="0"/>
                      </a:moveTo>
                      <a:lnTo>
                        <a:pt x="1" y="2302"/>
                      </a:lnTo>
                      <a:lnTo>
                        <a:pt x="1" y="103374"/>
                      </a:lnTo>
                      <a:lnTo>
                        <a:pt x="4004" y="101039"/>
                      </a:lnTo>
                      <a:lnTo>
                        <a:pt x="4004" y="0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7" name="Google Shape;507;p49"/>
                <p:cNvSpPr/>
                <p:nvPr/>
              </p:nvSpPr>
              <p:spPr>
                <a:xfrm>
                  <a:off x="7206325" y="3028148"/>
                  <a:ext cx="39840" cy="1028581"/>
                </a:xfrm>
                <a:custGeom>
                  <a:rect b="b" l="l" r="r" t="t"/>
                  <a:pathLst>
                    <a:path extrusionOk="0" h="103375" w="4004">
                      <a:moveTo>
                        <a:pt x="4003" y="0"/>
                      </a:moveTo>
                      <a:lnTo>
                        <a:pt x="0" y="2336"/>
                      </a:lnTo>
                      <a:lnTo>
                        <a:pt x="0" y="103374"/>
                      </a:lnTo>
                      <a:lnTo>
                        <a:pt x="4003" y="101073"/>
                      </a:lnTo>
                      <a:lnTo>
                        <a:pt x="4003" y="0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508" name="Google Shape;508;p49"/>
          <p:cNvGrpSpPr/>
          <p:nvPr/>
        </p:nvGrpSpPr>
        <p:grpSpPr>
          <a:xfrm>
            <a:off x="5692651" y="3092961"/>
            <a:ext cx="3554613" cy="1527677"/>
            <a:chOff x="2147426" y="2511761"/>
            <a:chExt cx="3554613" cy="1527677"/>
          </a:xfrm>
        </p:grpSpPr>
        <p:cxnSp>
          <p:nvCxnSpPr>
            <p:cNvPr id="509" name="Google Shape;509;p49"/>
            <p:cNvCxnSpPr/>
            <p:nvPr/>
          </p:nvCxnSpPr>
          <p:spPr>
            <a:xfrm flipH="1">
              <a:off x="2563139" y="2908450"/>
              <a:ext cx="3138900" cy="1054800"/>
            </a:xfrm>
            <a:prstGeom prst="bentConnector3">
              <a:avLst>
                <a:gd fmla="val 9268" name="adj1"/>
              </a:avLst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510" name="Google Shape;510;p49"/>
            <p:cNvGrpSpPr/>
            <p:nvPr/>
          </p:nvGrpSpPr>
          <p:grpSpPr>
            <a:xfrm>
              <a:off x="2147426" y="2511761"/>
              <a:ext cx="589499" cy="1527677"/>
              <a:chOff x="6559821" y="3195683"/>
              <a:chExt cx="429163" cy="1112251"/>
            </a:xfrm>
          </p:grpSpPr>
          <p:sp>
            <p:nvSpPr>
              <p:cNvPr id="511" name="Google Shape;511;p49"/>
              <p:cNvSpPr/>
              <p:nvPr/>
            </p:nvSpPr>
            <p:spPr>
              <a:xfrm>
                <a:off x="6559821" y="3622548"/>
                <a:ext cx="215418" cy="203468"/>
              </a:xfrm>
              <a:custGeom>
                <a:rect b="b" l="l" r="r" t="t"/>
                <a:pathLst>
                  <a:path extrusionOk="0" h="20449" w="21650">
                    <a:moveTo>
                      <a:pt x="1" y="0"/>
                    </a:moveTo>
                    <a:lnTo>
                      <a:pt x="1" y="7939"/>
                    </a:lnTo>
                    <a:lnTo>
                      <a:pt x="21649" y="20448"/>
                    </a:lnTo>
                    <a:lnTo>
                      <a:pt x="21649" y="1247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5AE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49"/>
              <p:cNvSpPr/>
              <p:nvPr/>
            </p:nvSpPr>
            <p:spPr>
              <a:xfrm>
                <a:off x="6775213" y="3623872"/>
                <a:ext cx="203796" cy="684063"/>
              </a:xfrm>
              <a:custGeom>
                <a:rect b="b" l="l" r="r" t="t"/>
                <a:pathLst>
                  <a:path extrusionOk="0" h="68750" w="20482">
                    <a:moveTo>
                      <a:pt x="20482" y="1"/>
                    </a:moveTo>
                    <a:lnTo>
                      <a:pt x="0" y="11776"/>
                    </a:lnTo>
                    <a:lnTo>
                      <a:pt x="0" y="68750"/>
                    </a:lnTo>
                    <a:lnTo>
                      <a:pt x="20482" y="56975"/>
                    </a:lnTo>
                    <a:lnTo>
                      <a:pt x="20482" y="1"/>
                    </a:lnTo>
                    <a:close/>
                  </a:path>
                </a:pathLst>
              </a:custGeom>
              <a:solidFill>
                <a:srgbClr val="A8DB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49"/>
              <p:cNvSpPr/>
              <p:nvPr/>
            </p:nvSpPr>
            <p:spPr>
              <a:xfrm>
                <a:off x="6795788" y="4124679"/>
                <a:ext cx="166961" cy="134096"/>
              </a:xfrm>
              <a:custGeom>
                <a:rect b="b" l="l" r="r" t="t"/>
                <a:pathLst>
                  <a:path extrusionOk="0" h="13477" w="16780">
                    <a:moveTo>
                      <a:pt x="16779" y="1"/>
                    </a:moveTo>
                    <a:lnTo>
                      <a:pt x="1" y="9674"/>
                    </a:lnTo>
                    <a:lnTo>
                      <a:pt x="1" y="13477"/>
                    </a:lnTo>
                    <a:lnTo>
                      <a:pt x="16779" y="3803"/>
                    </a:lnTo>
                    <a:lnTo>
                      <a:pt x="16779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49"/>
              <p:cNvSpPr/>
              <p:nvPr/>
            </p:nvSpPr>
            <p:spPr>
              <a:xfrm>
                <a:off x="6795788" y="3727752"/>
                <a:ext cx="166961" cy="134096"/>
              </a:xfrm>
              <a:custGeom>
                <a:rect b="b" l="l" r="r" t="t"/>
                <a:pathLst>
                  <a:path extrusionOk="0" h="13477" w="16780">
                    <a:moveTo>
                      <a:pt x="16779" y="0"/>
                    </a:moveTo>
                    <a:lnTo>
                      <a:pt x="1" y="9674"/>
                    </a:lnTo>
                    <a:lnTo>
                      <a:pt x="1" y="13477"/>
                    </a:lnTo>
                    <a:lnTo>
                      <a:pt x="16779" y="3803"/>
                    </a:lnTo>
                    <a:lnTo>
                      <a:pt x="16779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49"/>
              <p:cNvSpPr/>
              <p:nvPr/>
            </p:nvSpPr>
            <p:spPr>
              <a:xfrm>
                <a:off x="6795788" y="3841254"/>
                <a:ext cx="166961" cy="134096"/>
              </a:xfrm>
              <a:custGeom>
                <a:rect b="b" l="l" r="r" t="t"/>
                <a:pathLst>
                  <a:path extrusionOk="0" h="13477" w="16780">
                    <a:moveTo>
                      <a:pt x="16779" y="1"/>
                    </a:moveTo>
                    <a:lnTo>
                      <a:pt x="1" y="9674"/>
                    </a:lnTo>
                    <a:lnTo>
                      <a:pt x="1" y="13477"/>
                    </a:lnTo>
                    <a:lnTo>
                      <a:pt x="16779" y="3803"/>
                    </a:lnTo>
                    <a:lnTo>
                      <a:pt x="16779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49"/>
              <p:cNvSpPr/>
              <p:nvPr/>
            </p:nvSpPr>
            <p:spPr>
              <a:xfrm>
                <a:off x="6795788" y="3784503"/>
                <a:ext cx="166961" cy="134096"/>
              </a:xfrm>
              <a:custGeom>
                <a:rect b="b" l="l" r="r" t="t"/>
                <a:pathLst>
                  <a:path extrusionOk="0" h="13477" w="16780">
                    <a:moveTo>
                      <a:pt x="16779" y="1"/>
                    </a:moveTo>
                    <a:lnTo>
                      <a:pt x="1" y="9674"/>
                    </a:lnTo>
                    <a:lnTo>
                      <a:pt x="1" y="13477"/>
                    </a:lnTo>
                    <a:lnTo>
                      <a:pt x="16779" y="3803"/>
                    </a:lnTo>
                    <a:lnTo>
                      <a:pt x="16779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49"/>
              <p:cNvSpPr/>
              <p:nvPr/>
            </p:nvSpPr>
            <p:spPr>
              <a:xfrm>
                <a:off x="6795788" y="3898004"/>
                <a:ext cx="166961" cy="134106"/>
              </a:xfrm>
              <a:custGeom>
                <a:rect b="b" l="l" r="r" t="t"/>
                <a:pathLst>
                  <a:path extrusionOk="0" h="13478" w="16780">
                    <a:moveTo>
                      <a:pt x="16779" y="1"/>
                    </a:moveTo>
                    <a:lnTo>
                      <a:pt x="1" y="9674"/>
                    </a:lnTo>
                    <a:lnTo>
                      <a:pt x="1" y="13477"/>
                    </a:lnTo>
                    <a:lnTo>
                      <a:pt x="16779" y="3770"/>
                    </a:lnTo>
                    <a:lnTo>
                      <a:pt x="16779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49"/>
              <p:cNvSpPr/>
              <p:nvPr/>
            </p:nvSpPr>
            <p:spPr>
              <a:xfrm>
                <a:off x="6795788" y="3954427"/>
                <a:ext cx="166961" cy="134096"/>
              </a:xfrm>
              <a:custGeom>
                <a:rect b="b" l="l" r="r" t="t"/>
                <a:pathLst>
                  <a:path extrusionOk="0" h="13477" w="16780">
                    <a:moveTo>
                      <a:pt x="16779" y="0"/>
                    </a:moveTo>
                    <a:lnTo>
                      <a:pt x="1" y="9707"/>
                    </a:lnTo>
                    <a:lnTo>
                      <a:pt x="1" y="13477"/>
                    </a:lnTo>
                    <a:lnTo>
                      <a:pt x="16779" y="3803"/>
                    </a:lnTo>
                    <a:lnTo>
                      <a:pt x="16779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49"/>
              <p:cNvSpPr/>
              <p:nvPr/>
            </p:nvSpPr>
            <p:spPr>
              <a:xfrm>
                <a:off x="6795788" y="4011177"/>
                <a:ext cx="166961" cy="134096"/>
              </a:xfrm>
              <a:custGeom>
                <a:rect b="b" l="l" r="r" t="t"/>
                <a:pathLst>
                  <a:path extrusionOk="0" h="13477" w="16780">
                    <a:moveTo>
                      <a:pt x="16779" y="1"/>
                    </a:moveTo>
                    <a:lnTo>
                      <a:pt x="1" y="9707"/>
                    </a:lnTo>
                    <a:lnTo>
                      <a:pt x="1" y="13477"/>
                    </a:lnTo>
                    <a:lnTo>
                      <a:pt x="16779" y="3803"/>
                    </a:lnTo>
                    <a:lnTo>
                      <a:pt x="16779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49"/>
              <p:cNvSpPr/>
              <p:nvPr/>
            </p:nvSpPr>
            <p:spPr>
              <a:xfrm>
                <a:off x="6795788" y="4067928"/>
                <a:ext cx="166961" cy="134096"/>
              </a:xfrm>
              <a:custGeom>
                <a:rect b="b" l="l" r="r" t="t"/>
                <a:pathLst>
                  <a:path extrusionOk="0" h="13477" w="16780">
                    <a:moveTo>
                      <a:pt x="16779" y="1"/>
                    </a:moveTo>
                    <a:lnTo>
                      <a:pt x="1" y="9674"/>
                    </a:lnTo>
                    <a:lnTo>
                      <a:pt x="1" y="13477"/>
                    </a:lnTo>
                    <a:lnTo>
                      <a:pt x="16779" y="3803"/>
                    </a:lnTo>
                    <a:lnTo>
                      <a:pt x="16779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49"/>
              <p:cNvSpPr/>
              <p:nvPr/>
            </p:nvSpPr>
            <p:spPr>
              <a:xfrm>
                <a:off x="6571103" y="3623872"/>
                <a:ext cx="204134" cy="684063"/>
              </a:xfrm>
              <a:custGeom>
                <a:rect b="b" l="l" r="r" t="t"/>
                <a:pathLst>
                  <a:path extrusionOk="0" h="68750" w="20516">
                    <a:moveTo>
                      <a:pt x="1" y="1"/>
                    </a:moveTo>
                    <a:lnTo>
                      <a:pt x="1" y="56975"/>
                    </a:lnTo>
                    <a:lnTo>
                      <a:pt x="20515" y="68750"/>
                    </a:lnTo>
                    <a:lnTo>
                      <a:pt x="20515" y="1177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5AE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49"/>
              <p:cNvSpPr/>
              <p:nvPr/>
            </p:nvSpPr>
            <p:spPr>
              <a:xfrm>
                <a:off x="6559821" y="3499088"/>
                <a:ext cx="429163" cy="247606"/>
              </a:xfrm>
              <a:custGeom>
                <a:rect b="b" l="l" r="r" t="t"/>
                <a:pathLst>
                  <a:path extrusionOk="0" h="24885" w="43132">
                    <a:moveTo>
                      <a:pt x="21483" y="0"/>
                    </a:moveTo>
                    <a:lnTo>
                      <a:pt x="1" y="12409"/>
                    </a:lnTo>
                    <a:lnTo>
                      <a:pt x="21649" y="24885"/>
                    </a:lnTo>
                    <a:lnTo>
                      <a:pt x="43131" y="12476"/>
                    </a:lnTo>
                    <a:lnTo>
                      <a:pt x="21483" y="0"/>
                    </a:lnTo>
                    <a:close/>
                  </a:path>
                </a:pathLst>
              </a:custGeom>
              <a:solidFill>
                <a:srgbClr val="99C6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49"/>
              <p:cNvSpPr/>
              <p:nvPr/>
            </p:nvSpPr>
            <p:spPr>
              <a:xfrm>
                <a:off x="6598653" y="3195683"/>
                <a:ext cx="352817" cy="203796"/>
              </a:xfrm>
              <a:custGeom>
                <a:rect b="b" l="l" r="r" t="t"/>
                <a:pathLst>
                  <a:path extrusionOk="0" h="20482" w="35459">
                    <a:moveTo>
                      <a:pt x="17680" y="0"/>
                    </a:moveTo>
                    <a:lnTo>
                      <a:pt x="0" y="10207"/>
                    </a:lnTo>
                    <a:lnTo>
                      <a:pt x="17780" y="20482"/>
                    </a:lnTo>
                    <a:lnTo>
                      <a:pt x="35459" y="10274"/>
                    </a:lnTo>
                    <a:lnTo>
                      <a:pt x="17680" y="0"/>
                    </a:lnTo>
                    <a:close/>
                  </a:path>
                </a:pathLst>
              </a:custGeom>
              <a:solidFill>
                <a:srgbClr val="A8DB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49"/>
              <p:cNvSpPr/>
              <p:nvPr/>
            </p:nvSpPr>
            <p:spPr>
              <a:xfrm>
                <a:off x="6597986" y="3296968"/>
                <a:ext cx="176583" cy="427173"/>
              </a:xfrm>
              <a:custGeom>
                <a:rect b="b" l="l" r="r" t="t"/>
                <a:pathLst>
                  <a:path extrusionOk="0" h="42932" w="17747">
                    <a:moveTo>
                      <a:pt x="1" y="1"/>
                    </a:moveTo>
                    <a:lnTo>
                      <a:pt x="1" y="32724"/>
                    </a:lnTo>
                    <a:lnTo>
                      <a:pt x="17747" y="42932"/>
                    </a:lnTo>
                    <a:lnTo>
                      <a:pt x="17747" y="1017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5AE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49"/>
              <p:cNvSpPr/>
              <p:nvPr/>
            </p:nvSpPr>
            <p:spPr>
              <a:xfrm>
                <a:off x="6669669" y="3341652"/>
                <a:ext cx="32867" cy="340984"/>
              </a:xfrm>
              <a:custGeom>
                <a:rect b="b" l="l" r="r" t="t"/>
                <a:pathLst>
                  <a:path extrusionOk="0" h="32724" w="3304">
                    <a:moveTo>
                      <a:pt x="1" y="0"/>
                    </a:moveTo>
                    <a:lnTo>
                      <a:pt x="1" y="30789"/>
                    </a:lnTo>
                    <a:lnTo>
                      <a:pt x="3303" y="32724"/>
                    </a:lnTo>
                    <a:lnTo>
                      <a:pt x="3303" y="19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49"/>
              <p:cNvSpPr/>
              <p:nvPr/>
            </p:nvSpPr>
            <p:spPr>
              <a:xfrm>
                <a:off x="6774546" y="3296968"/>
                <a:ext cx="176254" cy="427173"/>
              </a:xfrm>
              <a:custGeom>
                <a:rect b="b" l="l" r="r" t="t"/>
                <a:pathLst>
                  <a:path extrusionOk="0" h="42932" w="17714">
                    <a:moveTo>
                      <a:pt x="17713" y="1"/>
                    </a:moveTo>
                    <a:lnTo>
                      <a:pt x="1" y="10175"/>
                    </a:lnTo>
                    <a:lnTo>
                      <a:pt x="1" y="42932"/>
                    </a:lnTo>
                    <a:lnTo>
                      <a:pt x="17713" y="32724"/>
                    </a:lnTo>
                    <a:lnTo>
                      <a:pt x="17713" y="1"/>
                    </a:lnTo>
                    <a:close/>
                  </a:path>
                </a:pathLst>
              </a:custGeom>
              <a:solidFill>
                <a:srgbClr val="A8DB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49"/>
              <p:cNvSpPr/>
              <p:nvPr/>
            </p:nvSpPr>
            <p:spPr>
              <a:xfrm>
                <a:off x="6846231" y="3357042"/>
                <a:ext cx="32875" cy="325604"/>
              </a:xfrm>
              <a:custGeom>
                <a:rect b="b" l="l" r="r" t="t"/>
                <a:pathLst>
                  <a:path extrusionOk="0" h="32724" w="3304">
                    <a:moveTo>
                      <a:pt x="3303" y="0"/>
                    </a:moveTo>
                    <a:lnTo>
                      <a:pt x="1" y="1902"/>
                    </a:lnTo>
                    <a:lnTo>
                      <a:pt x="1" y="32724"/>
                    </a:lnTo>
                    <a:lnTo>
                      <a:pt x="3303" y="30789"/>
                    </a:lnTo>
                    <a:lnTo>
                      <a:pt x="33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28" name="Google Shape;528;p49"/>
          <p:cNvGrpSpPr/>
          <p:nvPr/>
        </p:nvGrpSpPr>
        <p:grpSpPr>
          <a:xfrm>
            <a:off x="5005386" y="3703467"/>
            <a:ext cx="4241879" cy="1309726"/>
            <a:chOff x="1460161" y="3122267"/>
            <a:chExt cx="4241879" cy="1309726"/>
          </a:xfrm>
        </p:grpSpPr>
        <p:cxnSp>
          <p:nvCxnSpPr>
            <p:cNvPr id="529" name="Google Shape;529;p49"/>
            <p:cNvCxnSpPr/>
            <p:nvPr/>
          </p:nvCxnSpPr>
          <p:spPr>
            <a:xfrm rot="10800000">
              <a:off x="1933439" y="4308000"/>
              <a:ext cx="37686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530" name="Google Shape;530;p49"/>
            <p:cNvGrpSpPr/>
            <p:nvPr/>
          </p:nvGrpSpPr>
          <p:grpSpPr>
            <a:xfrm>
              <a:off x="1460161" y="3122267"/>
              <a:ext cx="589485" cy="1309726"/>
              <a:chOff x="6281380" y="3515345"/>
              <a:chExt cx="429153" cy="953569"/>
            </a:xfrm>
          </p:grpSpPr>
          <p:sp>
            <p:nvSpPr>
              <p:cNvPr id="531" name="Google Shape;531;p49"/>
              <p:cNvSpPr/>
              <p:nvPr/>
            </p:nvSpPr>
            <p:spPr>
              <a:xfrm>
                <a:off x="6496434" y="3647770"/>
                <a:ext cx="199816" cy="821144"/>
              </a:xfrm>
              <a:custGeom>
                <a:rect b="b" l="l" r="r" t="t"/>
                <a:pathLst>
                  <a:path extrusionOk="0" h="82527" w="20082">
                    <a:moveTo>
                      <a:pt x="20081" y="0"/>
                    </a:moveTo>
                    <a:lnTo>
                      <a:pt x="0" y="11609"/>
                    </a:lnTo>
                    <a:lnTo>
                      <a:pt x="0" y="82526"/>
                    </a:lnTo>
                    <a:lnTo>
                      <a:pt x="20081" y="70918"/>
                    </a:lnTo>
                    <a:lnTo>
                      <a:pt x="20081" y="0"/>
                    </a:lnTo>
                    <a:close/>
                  </a:path>
                </a:pathLst>
              </a:custGeom>
              <a:solidFill>
                <a:srgbClr val="D0F0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49"/>
              <p:cNvSpPr/>
              <p:nvPr/>
            </p:nvSpPr>
            <p:spPr>
              <a:xfrm>
                <a:off x="6296643" y="3647770"/>
                <a:ext cx="199816" cy="821144"/>
              </a:xfrm>
              <a:custGeom>
                <a:rect b="b" l="l" r="r" t="t"/>
                <a:pathLst>
                  <a:path extrusionOk="0" h="82527" w="20082">
                    <a:moveTo>
                      <a:pt x="0" y="0"/>
                    </a:moveTo>
                    <a:lnTo>
                      <a:pt x="0" y="70918"/>
                    </a:lnTo>
                    <a:lnTo>
                      <a:pt x="20081" y="82526"/>
                    </a:lnTo>
                    <a:lnTo>
                      <a:pt x="20081" y="116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C3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49"/>
              <p:cNvSpPr/>
              <p:nvPr/>
            </p:nvSpPr>
            <p:spPr>
              <a:xfrm>
                <a:off x="6496434" y="3646061"/>
                <a:ext cx="214084" cy="141071"/>
              </a:xfrm>
              <a:custGeom>
                <a:rect b="b" l="l" r="r" t="t"/>
                <a:pathLst>
                  <a:path extrusionOk="0" h="14178" w="21516">
                    <a:moveTo>
                      <a:pt x="21516" y="0"/>
                    </a:moveTo>
                    <a:lnTo>
                      <a:pt x="0" y="12409"/>
                    </a:lnTo>
                    <a:lnTo>
                      <a:pt x="0" y="14177"/>
                    </a:lnTo>
                    <a:lnTo>
                      <a:pt x="21516" y="1768"/>
                    </a:lnTo>
                    <a:lnTo>
                      <a:pt x="21516" y="0"/>
                    </a:lnTo>
                    <a:close/>
                  </a:path>
                </a:pathLst>
              </a:custGeom>
              <a:solidFill>
                <a:srgbClr val="AAC3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49"/>
              <p:cNvSpPr/>
              <p:nvPr/>
            </p:nvSpPr>
            <p:spPr>
              <a:xfrm>
                <a:off x="6496434" y="3791477"/>
                <a:ext cx="73023" cy="95261"/>
              </a:xfrm>
              <a:custGeom>
                <a:rect b="b" l="l" r="r" t="t"/>
                <a:pathLst>
                  <a:path extrusionOk="0" h="9574" w="7339">
                    <a:moveTo>
                      <a:pt x="7339" y="0"/>
                    </a:moveTo>
                    <a:lnTo>
                      <a:pt x="0" y="4236"/>
                    </a:lnTo>
                    <a:lnTo>
                      <a:pt x="0" y="9574"/>
                    </a:lnTo>
                    <a:lnTo>
                      <a:pt x="7339" y="5337"/>
                    </a:lnTo>
                    <a:lnTo>
                      <a:pt x="7339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49"/>
              <p:cNvSpPr/>
              <p:nvPr/>
            </p:nvSpPr>
            <p:spPr>
              <a:xfrm>
                <a:off x="6496434" y="3862167"/>
                <a:ext cx="73023" cy="94933"/>
              </a:xfrm>
              <a:custGeom>
                <a:rect b="b" l="l" r="r" t="t"/>
                <a:pathLst>
                  <a:path extrusionOk="0" h="9541" w="7339">
                    <a:moveTo>
                      <a:pt x="7339" y="0"/>
                    </a:moveTo>
                    <a:lnTo>
                      <a:pt x="0" y="4237"/>
                    </a:lnTo>
                    <a:lnTo>
                      <a:pt x="0" y="9540"/>
                    </a:lnTo>
                    <a:lnTo>
                      <a:pt x="7339" y="5304"/>
                    </a:lnTo>
                    <a:lnTo>
                      <a:pt x="7339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49"/>
              <p:cNvSpPr/>
              <p:nvPr/>
            </p:nvSpPr>
            <p:spPr>
              <a:xfrm>
                <a:off x="6496434" y="3932518"/>
                <a:ext cx="73023" cy="95271"/>
              </a:xfrm>
              <a:custGeom>
                <a:rect b="b" l="l" r="r" t="t"/>
                <a:pathLst>
                  <a:path extrusionOk="0" h="9575" w="7339">
                    <a:moveTo>
                      <a:pt x="7339" y="1"/>
                    </a:moveTo>
                    <a:lnTo>
                      <a:pt x="0" y="4271"/>
                    </a:lnTo>
                    <a:lnTo>
                      <a:pt x="0" y="9574"/>
                    </a:lnTo>
                    <a:lnTo>
                      <a:pt x="7339" y="5338"/>
                    </a:lnTo>
                    <a:lnTo>
                      <a:pt x="7339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49"/>
              <p:cNvSpPr/>
              <p:nvPr/>
            </p:nvSpPr>
            <p:spPr>
              <a:xfrm>
                <a:off x="6496434" y="4003208"/>
                <a:ext cx="73023" cy="94943"/>
              </a:xfrm>
              <a:custGeom>
                <a:rect b="b" l="l" r="r" t="t"/>
                <a:pathLst>
                  <a:path extrusionOk="0" h="9542" w="7339">
                    <a:moveTo>
                      <a:pt x="7339" y="1"/>
                    </a:moveTo>
                    <a:lnTo>
                      <a:pt x="0" y="4237"/>
                    </a:lnTo>
                    <a:lnTo>
                      <a:pt x="0" y="9541"/>
                    </a:lnTo>
                    <a:lnTo>
                      <a:pt x="7339" y="5305"/>
                    </a:lnTo>
                    <a:lnTo>
                      <a:pt x="7339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49"/>
              <p:cNvSpPr/>
              <p:nvPr/>
            </p:nvSpPr>
            <p:spPr>
              <a:xfrm>
                <a:off x="6496434" y="4073908"/>
                <a:ext cx="73023" cy="94933"/>
              </a:xfrm>
              <a:custGeom>
                <a:rect b="b" l="l" r="r" t="t"/>
                <a:pathLst>
                  <a:path extrusionOk="0" h="9541" w="7339">
                    <a:moveTo>
                      <a:pt x="7339" y="0"/>
                    </a:moveTo>
                    <a:lnTo>
                      <a:pt x="0" y="4236"/>
                    </a:lnTo>
                    <a:lnTo>
                      <a:pt x="0" y="9540"/>
                    </a:lnTo>
                    <a:lnTo>
                      <a:pt x="7339" y="5304"/>
                    </a:lnTo>
                    <a:lnTo>
                      <a:pt x="7339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49"/>
              <p:cNvSpPr/>
              <p:nvPr/>
            </p:nvSpPr>
            <p:spPr>
              <a:xfrm>
                <a:off x="6496434" y="4144259"/>
                <a:ext cx="73023" cy="95271"/>
              </a:xfrm>
              <a:custGeom>
                <a:rect b="b" l="l" r="r" t="t"/>
                <a:pathLst>
                  <a:path extrusionOk="0" h="9575" w="7339">
                    <a:moveTo>
                      <a:pt x="7339" y="1"/>
                    </a:moveTo>
                    <a:lnTo>
                      <a:pt x="0" y="4237"/>
                    </a:lnTo>
                    <a:lnTo>
                      <a:pt x="0" y="9574"/>
                    </a:lnTo>
                    <a:lnTo>
                      <a:pt x="7339" y="5338"/>
                    </a:lnTo>
                    <a:lnTo>
                      <a:pt x="7339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49"/>
              <p:cNvSpPr/>
              <p:nvPr/>
            </p:nvSpPr>
            <p:spPr>
              <a:xfrm>
                <a:off x="6496434" y="4214949"/>
                <a:ext cx="73023" cy="94933"/>
              </a:xfrm>
              <a:custGeom>
                <a:rect b="b" l="l" r="r" t="t"/>
                <a:pathLst>
                  <a:path extrusionOk="0" h="9541" w="7339">
                    <a:moveTo>
                      <a:pt x="7339" y="1"/>
                    </a:moveTo>
                    <a:lnTo>
                      <a:pt x="0" y="4237"/>
                    </a:lnTo>
                    <a:lnTo>
                      <a:pt x="0" y="9541"/>
                    </a:lnTo>
                    <a:lnTo>
                      <a:pt x="7339" y="5305"/>
                    </a:lnTo>
                    <a:lnTo>
                      <a:pt x="7339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49"/>
              <p:cNvSpPr/>
              <p:nvPr/>
            </p:nvSpPr>
            <p:spPr>
              <a:xfrm>
                <a:off x="6496434" y="4285310"/>
                <a:ext cx="73023" cy="95271"/>
              </a:xfrm>
              <a:custGeom>
                <a:rect b="b" l="l" r="r" t="t"/>
                <a:pathLst>
                  <a:path extrusionOk="0" h="9575" w="7339">
                    <a:moveTo>
                      <a:pt x="7339" y="1"/>
                    </a:moveTo>
                    <a:lnTo>
                      <a:pt x="0" y="4237"/>
                    </a:lnTo>
                    <a:lnTo>
                      <a:pt x="0" y="9574"/>
                    </a:lnTo>
                    <a:lnTo>
                      <a:pt x="7339" y="5338"/>
                    </a:lnTo>
                    <a:lnTo>
                      <a:pt x="7339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49"/>
              <p:cNvSpPr/>
              <p:nvPr/>
            </p:nvSpPr>
            <p:spPr>
              <a:xfrm>
                <a:off x="6581062" y="3767241"/>
                <a:ext cx="30875" cy="70715"/>
              </a:xfrm>
              <a:custGeom>
                <a:rect b="b" l="l" r="r" t="t"/>
                <a:pathLst>
                  <a:path extrusionOk="0" h="7107" w="3103">
                    <a:moveTo>
                      <a:pt x="3103" y="1"/>
                    </a:moveTo>
                    <a:lnTo>
                      <a:pt x="1" y="1769"/>
                    </a:lnTo>
                    <a:lnTo>
                      <a:pt x="1" y="7106"/>
                    </a:lnTo>
                    <a:lnTo>
                      <a:pt x="3103" y="5305"/>
                    </a:lnTo>
                    <a:lnTo>
                      <a:pt x="3103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49"/>
              <p:cNvSpPr/>
              <p:nvPr/>
            </p:nvSpPr>
            <p:spPr>
              <a:xfrm>
                <a:off x="6623208" y="3742686"/>
                <a:ext cx="30875" cy="70705"/>
              </a:xfrm>
              <a:custGeom>
                <a:rect b="b" l="l" r="r" t="t"/>
                <a:pathLst>
                  <a:path extrusionOk="0" h="7106" w="3103">
                    <a:moveTo>
                      <a:pt x="3103" y="1"/>
                    </a:moveTo>
                    <a:lnTo>
                      <a:pt x="1" y="1802"/>
                    </a:lnTo>
                    <a:lnTo>
                      <a:pt x="1" y="7106"/>
                    </a:lnTo>
                    <a:lnTo>
                      <a:pt x="3103" y="5338"/>
                    </a:lnTo>
                    <a:lnTo>
                      <a:pt x="3103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49"/>
              <p:cNvSpPr/>
              <p:nvPr/>
            </p:nvSpPr>
            <p:spPr>
              <a:xfrm>
                <a:off x="6665691" y="3718460"/>
                <a:ext cx="30546" cy="70376"/>
              </a:xfrm>
              <a:custGeom>
                <a:rect b="b" l="l" r="r" t="t"/>
                <a:pathLst>
                  <a:path extrusionOk="0" h="7073" w="3070">
                    <a:moveTo>
                      <a:pt x="3069" y="0"/>
                    </a:moveTo>
                    <a:lnTo>
                      <a:pt x="1" y="1768"/>
                    </a:lnTo>
                    <a:lnTo>
                      <a:pt x="1" y="7072"/>
                    </a:lnTo>
                    <a:lnTo>
                      <a:pt x="3069" y="5304"/>
                    </a:lnTo>
                    <a:lnTo>
                      <a:pt x="3069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49"/>
              <p:cNvSpPr/>
              <p:nvPr/>
            </p:nvSpPr>
            <p:spPr>
              <a:xfrm>
                <a:off x="6581062" y="3837602"/>
                <a:ext cx="30875" cy="70705"/>
              </a:xfrm>
              <a:custGeom>
                <a:rect b="b" l="l" r="r" t="t"/>
                <a:pathLst>
                  <a:path extrusionOk="0" h="7106" w="3103">
                    <a:moveTo>
                      <a:pt x="3103" y="1"/>
                    </a:moveTo>
                    <a:lnTo>
                      <a:pt x="1" y="1802"/>
                    </a:lnTo>
                    <a:lnTo>
                      <a:pt x="1" y="7106"/>
                    </a:lnTo>
                    <a:lnTo>
                      <a:pt x="3103" y="5338"/>
                    </a:lnTo>
                    <a:lnTo>
                      <a:pt x="3103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49"/>
              <p:cNvSpPr/>
              <p:nvPr/>
            </p:nvSpPr>
            <p:spPr>
              <a:xfrm>
                <a:off x="6623208" y="3813376"/>
                <a:ext cx="30875" cy="70705"/>
              </a:xfrm>
              <a:custGeom>
                <a:rect b="b" l="l" r="r" t="t"/>
                <a:pathLst>
                  <a:path extrusionOk="0" h="7106" w="3103">
                    <a:moveTo>
                      <a:pt x="3103" y="1"/>
                    </a:moveTo>
                    <a:lnTo>
                      <a:pt x="1" y="1769"/>
                    </a:lnTo>
                    <a:lnTo>
                      <a:pt x="1" y="7106"/>
                    </a:lnTo>
                    <a:lnTo>
                      <a:pt x="3103" y="5304"/>
                    </a:lnTo>
                    <a:lnTo>
                      <a:pt x="3103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49"/>
              <p:cNvSpPr/>
              <p:nvPr/>
            </p:nvSpPr>
            <p:spPr>
              <a:xfrm>
                <a:off x="6665691" y="3788821"/>
                <a:ext cx="30546" cy="70705"/>
              </a:xfrm>
              <a:custGeom>
                <a:rect b="b" l="l" r="r" t="t"/>
                <a:pathLst>
                  <a:path extrusionOk="0" h="7106" w="3070">
                    <a:moveTo>
                      <a:pt x="3069" y="0"/>
                    </a:moveTo>
                    <a:lnTo>
                      <a:pt x="1" y="1801"/>
                    </a:lnTo>
                    <a:lnTo>
                      <a:pt x="1" y="7105"/>
                    </a:lnTo>
                    <a:lnTo>
                      <a:pt x="3069" y="5337"/>
                    </a:lnTo>
                    <a:lnTo>
                      <a:pt x="3069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49"/>
              <p:cNvSpPr/>
              <p:nvPr/>
            </p:nvSpPr>
            <p:spPr>
              <a:xfrm>
                <a:off x="6581062" y="3908292"/>
                <a:ext cx="30875" cy="70705"/>
              </a:xfrm>
              <a:custGeom>
                <a:rect b="b" l="l" r="r" t="t"/>
                <a:pathLst>
                  <a:path extrusionOk="0" h="7106" w="3103">
                    <a:moveTo>
                      <a:pt x="3103" y="1"/>
                    </a:moveTo>
                    <a:lnTo>
                      <a:pt x="1" y="1769"/>
                    </a:lnTo>
                    <a:lnTo>
                      <a:pt x="1" y="7106"/>
                    </a:lnTo>
                    <a:lnTo>
                      <a:pt x="3103" y="5305"/>
                    </a:lnTo>
                    <a:lnTo>
                      <a:pt x="3103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49"/>
              <p:cNvSpPr/>
              <p:nvPr/>
            </p:nvSpPr>
            <p:spPr>
              <a:xfrm>
                <a:off x="6623208" y="3883737"/>
                <a:ext cx="30875" cy="70705"/>
              </a:xfrm>
              <a:custGeom>
                <a:rect b="b" l="l" r="r" t="t"/>
                <a:pathLst>
                  <a:path extrusionOk="0" h="7106" w="3103">
                    <a:moveTo>
                      <a:pt x="3103" y="0"/>
                    </a:moveTo>
                    <a:lnTo>
                      <a:pt x="1" y="1802"/>
                    </a:lnTo>
                    <a:lnTo>
                      <a:pt x="1" y="7105"/>
                    </a:lnTo>
                    <a:lnTo>
                      <a:pt x="3103" y="5338"/>
                    </a:lnTo>
                    <a:lnTo>
                      <a:pt x="3103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49"/>
              <p:cNvSpPr/>
              <p:nvPr/>
            </p:nvSpPr>
            <p:spPr>
              <a:xfrm>
                <a:off x="6665691" y="3859511"/>
                <a:ext cx="30546" cy="70705"/>
              </a:xfrm>
              <a:custGeom>
                <a:rect b="b" l="l" r="r" t="t"/>
                <a:pathLst>
                  <a:path extrusionOk="0" h="7106" w="3070">
                    <a:moveTo>
                      <a:pt x="3069" y="0"/>
                    </a:moveTo>
                    <a:lnTo>
                      <a:pt x="1" y="1768"/>
                    </a:lnTo>
                    <a:lnTo>
                      <a:pt x="1" y="7105"/>
                    </a:lnTo>
                    <a:lnTo>
                      <a:pt x="3069" y="5304"/>
                    </a:lnTo>
                    <a:lnTo>
                      <a:pt x="3069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49"/>
              <p:cNvSpPr/>
              <p:nvPr/>
            </p:nvSpPr>
            <p:spPr>
              <a:xfrm>
                <a:off x="6581062" y="3978653"/>
                <a:ext cx="30875" cy="71033"/>
              </a:xfrm>
              <a:custGeom>
                <a:rect b="b" l="l" r="r" t="t"/>
                <a:pathLst>
                  <a:path extrusionOk="0" h="7139" w="3103">
                    <a:moveTo>
                      <a:pt x="3103" y="1"/>
                    </a:moveTo>
                    <a:lnTo>
                      <a:pt x="1" y="1802"/>
                    </a:lnTo>
                    <a:lnTo>
                      <a:pt x="1" y="7139"/>
                    </a:lnTo>
                    <a:lnTo>
                      <a:pt x="3103" y="5338"/>
                    </a:lnTo>
                    <a:lnTo>
                      <a:pt x="3103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49"/>
              <p:cNvSpPr/>
              <p:nvPr/>
            </p:nvSpPr>
            <p:spPr>
              <a:xfrm>
                <a:off x="6623208" y="3954427"/>
                <a:ext cx="30875" cy="70705"/>
              </a:xfrm>
              <a:custGeom>
                <a:rect b="b" l="l" r="r" t="t"/>
                <a:pathLst>
                  <a:path extrusionOk="0" h="7106" w="3103">
                    <a:moveTo>
                      <a:pt x="3103" y="0"/>
                    </a:moveTo>
                    <a:lnTo>
                      <a:pt x="1" y="1768"/>
                    </a:lnTo>
                    <a:lnTo>
                      <a:pt x="1" y="7106"/>
                    </a:lnTo>
                    <a:lnTo>
                      <a:pt x="3103" y="5304"/>
                    </a:lnTo>
                    <a:lnTo>
                      <a:pt x="3103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49"/>
              <p:cNvSpPr/>
              <p:nvPr/>
            </p:nvSpPr>
            <p:spPr>
              <a:xfrm>
                <a:off x="6665691" y="3929872"/>
                <a:ext cx="30546" cy="70705"/>
              </a:xfrm>
              <a:custGeom>
                <a:rect b="b" l="l" r="r" t="t"/>
                <a:pathLst>
                  <a:path extrusionOk="0" h="7106" w="3070">
                    <a:moveTo>
                      <a:pt x="3069" y="0"/>
                    </a:moveTo>
                    <a:lnTo>
                      <a:pt x="1" y="1801"/>
                    </a:lnTo>
                    <a:lnTo>
                      <a:pt x="1" y="7105"/>
                    </a:lnTo>
                    <a:lnTo>
                      <a:pt x="3069" y="5337"/>
                    </a:lnTo>
                    <a:lnTo>
                      <a:pt x="3069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49"/>
              <p:cNvSpPr/>
              <p:nvPr/>
            </p:nvSpPr>
            <p:spPr>
              <a:xfrm>
                <a:off x="6581062" y="4049343"/>
                <a:ext cx="30875" cy="70705"/>
              </a:xfrm>
              <a:custGeom>
                <a:rect b="b" l="l" r="r" t="t"/>
                <a:pathLst>
                  <a:path extrusionOk="0" h="7106" w="3103">
                    <a:moveTo>
                      <a:pt x="3103" y="1"/>
                    </a:moveTo>
                    <a:lnTo>
                      <a:pt x="1" y="1802"/>
                    </a:lnTo>
                    <a:lnTo>
                      <a:pt x="1" y="7106"/>
                    </a:lnTo>
                    <a:lnTo>
                      <a:pt x="3103" y="5338"/>
                    </a:lnTo>
                    <a:lnTo>
                      <a:pt x="3103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49"/>
              <p:cNvSpPr/>
              <p:nvPr/>
            </p:nvSpPr>
            <p:spPr>
              <a:xfrm>
                <a:off x="6623208" y="4025116"/>
                <a:ext cx="30875" cy="70376"/>
              </a:xfrm>
              <a:custGeom>
                <a:rect b="b" l="l" r="r" t="t"/>
                <a:pathLst>
                  <a:path extrusionOk="0" h="7073" w="3103">
                    <a:moveTo>
                      <a:pt x="3103" y="1"/>
                    </a:moveTo>
                    <a:lnTo>
                      <a:pt x="1" y="1768"/>
                    </a:lnTo>
                    <a:lnTo>
                      <a:pt x="1" y="7072"/>
                    </a:lnTo>
                    <a:lnTo>
                      <a:pt x="3103" y="5304"/>
                    </a:lnTo>
                    <a:lnTo>
                      <a:pt x="3103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49"/>
              <p:cNvSpPr/>
              <p:nvPr/>
            </p:nvSpPr>
            <p:spPr>
              <a:xfrm>
                <a:off x="6665691" y="4000562"/>
                <a:ext cx="30546" cy="70705"/>
              </a:xfrm>
              <a:custGeom>
                <a:rect b="b" l="l" r="r" t="t"/>
                <a:pathLst>
                  <a:path extrusionOk="0" h="7106" w="3070">
                    <a:moveTo>
                      <a:pt x="3069" y="0"/>
                    </a:moveTo>
                    <a:lnTo>
                      <a:pt x="1" y="1801"/>
                    </a:lnTo>
                    <a:lnTo>
                      <a:pt x="1" y="7105"/>
                    </a:lnTo>
                    <a:lnTo>
                      <a:pt x="3069" y="5304"/>
                    </a:lnTo>
                    <a:lnTo>
                      <a:pt x="3069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49"/>
              <p:cNvSpPr/>
              <p:nvPr/>
            </p:nvSpPr>
            <p:spPr>
              <a:xfrm>
                <a:off x="6581062" y="4120033"/>
                <a:ext cx="30875" cy="70705"/>
              </a:xfrm>
              <a:custGeom>
                <a:rect b="b" l="l" r="r" t="t"/>
                <a:pathLst>
                  <a:path extrusionOk="0" h="7106" w="3103">
                    <a:moveTo>
                      <a:pt x="3103" y="1"/>
                    </a:moveTo>
                    <a:lnTo>
                      <a:pt x="1" y="1769"/>
                    </a:lnTo>
                    <a:lnTo>
                      <a:pt x="1" y="7106"/>
                    </a:lnTo>
                    <a:lnTo>
                      <a:pt x="3103" y="5305"/>
                    </a:lnTo>
                    <a:lnTo>
                      <a:pt x="3103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p49"/>
              <p:cNvSpPr/>
              <p:nvPr/>
            </p:nvSpPr>
            <p:spPr>
              <a:xfrm>
                <a:off x="6623208" y="4095478"/>
                <a:ext cx="30875" cy="70705"/>
              </a:xfrm>
              <a:custGeom>
                <a:rect b="b" l="l" r="r" t="t"/>
                <a:pathLst>
                  <a:path extrusionOk="0" h="7106" w="3103">
                    <a:moveTo>
                      <a:pt x="3103" y="0"/>
                    </a:moveTo>
                    <a:lnTo>
                      <a:pt x="1" y="1802"/>
                    </a:lnTo>
                    <a:lnTo>
                      <a:pt x="1" y="7105"/>
                    </a:lnTo>
                    <a:lnTo>
                      <a:pt x="3103" y="5337"/>
                    </a:lnTo>
                    <a:lnTo>
                      <a:pt x="3103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49"/>
              <p:cNvSpPr/>
              <p:nvPr/>
            </p:nvSpPr>
            <p:spPr>
              <a:xfrm>
                <a:off x="6665691" y="4071251"/>
                <a:ext cx="30546" cy="70705"/>
              </a:xfrm>
              <a:custGeom>
                <a:rect b="b" l="l" r="r" t="t"/>
                <a:pathLst>
                  <a:path extrusionOk="0" h="7106" w="3070">
                    <a:moveTo>
                      <a:pt x="3069" y="0"/>
                    </a:moveTo>
                    <a:lnTo>
                      <a:pt x="1" y="1768"/>
                    </a:lnTo>
                    <a:lnTo>
                      <a:pt x="1" y="7105"/>
                    </a:lnTo>
                    <a:lnTo>
                      <a:pt x="3069" y="5304"/>
                    </a:lnTo>
                    <a:lnTo>
                      <a:pt x="3069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49"/>
              <p:cNvSpPr/>
              <p:nvPr/>
            </p:nvSpPr>
            <p:spPr>
              <a:xfrm>
                <a:off x="6581062" y="4190394"/>
                <a:ext cx="30875" cy="70705"/>
              </a:xfrm>
              <a:custGeom>
                <a:rect b="b" l="l" r="r" t="t"/>
                <a:pathLst>
                  <a:path extrusionOk="0" h="7106" w="3103">
                    <a:moveTo>
                      <a:pt x="3103" y="0"/>
                    </a:moveTo>
                    <a:lnTo>
                      <a:pt x="1" y="1802"/>
                    </a:lnTo>
                    <a:lnTo>
                      <a:pt x="1" y="7106"/>
                    </a:lnTo>
                    <a:lnTo>
                      <a:pt x="3103" y="5338"/>
                    </a:lnTo>
                    <a:lnTo>
                      <a:pt x="3103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49"/>
              <p:cNvSpPr/>
              <p:nvPr/>
            </p:nvSpPr>
            <p:spPr>
              <a:xfrm>
                <a:off x="6623208" y="4166167"/>
                <a:ext cx="30875" cy="70705"/>
              </a:xfrm>
              <a:custGeom>
                <a:rect b="b" l="l" r="r" t="t"/>
                <a:pathLst>
                  <a:path extrusionOk="0" h="7106" w="3103">
                    <a:moveTo>
                      <a:pt x="3103" y="0"/>
                    </a:moveTo>
                    <a:lnTo>
                      <a:pt x="1" y="1768"/>
                    </a:lnTo>
                    <a:lnTo>
                      <a:pt x="1" y="7105"/>
                    </a:lnTo>
                    <a:lnTo>
                      <a:pt x="3103" y="5304"/>
                    </a:lnTo>
                    <a:lnTo>
                      <a:pt x="3103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49"/>
              <p:cNvSpPr/>
              <p:nvPr/>
            </p:nvSpPr>
            <p:spPr>
              <a:xfrm>
                <a:off x="6665691" y="4141603"/>
                <a:ext cx="30546" cy="70705"/>
              </a:xfrm>
              <a:custGeom>
                <a:rect b="b" l="l" r="r" t="t"/>
                <a:pathLst>
                  <a:path extrusionOk="0" h="7106" w="3070">
                    <a:moveTo>
                      <a:pt x="3069" y="1"/>
                    </a:moveTo>
                    <a:lnTo>
                      <a:pt x="1" y="1802"/>
                    </a:lnTo>
                    <a:lnTo>
                      <a:pt x="1" y="7106"/>
                    </a:lnTo>
                    <a:lnTo>
                      <a:pt x="3069" y="5338"/>
                    </a:lnTo>
                    <a:lnTo>
                      <a:pt x="3069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49"/>
              <p:cNvSpPr/>
              <p:nvPr/>
            </p:nvSpPr>
            <p:spPr>
              <a:xfrm>
                <a:off x="6581062" y="4261084"/>
                <a:ext cx="30875" cy="70705"/>
              </a:xfrm>
              <a:custGeom>
                <a:rect b="b" l="l" r="r" t="t"/>
                <a:pathLst>
                  <a:path extrusionOk="0" h="7106" w="3103">
                    <a:moveTo>
                      <a:pt x="3103" y="1"/>
                    </a:moveTo>
                    <a:lnTo>
                      <a:pt x="1" y="1768"/>
                    </a:lnTo>
                    <a:lnTo>
                      <a:pt x="1" y="7106"/>
                    </a:lnTo>
                    <a:lnTo>
                      <a:pt x="3103" y="5304"/>
                    </a:lnTo>
                    <a:lnTo>
                      <a:pt x="3103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49"/>
              <p:cNvSpPr/>
              <p:nvPr/>
            </p:nvSpPr>
            <p:spPr>
              <a:xfrm>
                <a:off x="6623208" y="4236529"/>
                <a:ext cx="30875" cy="70705"/>
              </a:xfrm>
              <a:custGeom>
                <a:rect b="b" l="l" r="r" t="t"/>
                <a:pathLst>
                  <a:path extrusionOk="0" h="7106" w="3103">
                    <a:moveTo>
                      <a:pt x="3103" y="0"/>
                    </a:moveTo>
                    <a:lnTo>
                      <a:pt x="1" y="1801"/>
                    </a:lnTo>
                    <a:lnTo>
                      <a:pt x="1" y="7105"/>
                    </a:lnTo>
                    <a:lnTo>
                      <a:pt x="3103" y="5337"/>
                    </a:lnTo>
                    <a:lnTo>
                      <a:pt x="3103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49"/>
              <p:cNvSpPr/>
              <p:nvPr/>
            </p:nvSpPr>
            <p:spPr>
              <a:xfrm>
                <a:off x="6665691" y="4212302"/>
                <a:ext cx="30546" cy="70705"/>
              </a:xfrm>
              <a:custGeom>
                <a:rect b="b" l="l" r="r" t="t"/>
                <a:pathLst>
                  <a:path extrusionOk="0" h="7106" w="3070">
                    <a:moveTo>
                      <a:pt x="3069" y="0"/>
                    </a:moveTo>
                    <a:lnTo>
                      <a:pt x="1" y="1768"/>
                    </a:lnTo>
                    <a:lnTo>
                      <a:pt x="1" y="7105"/>
                    </a:lnTo>
                    <a:lnTo>
                      <a:pt x="3069" y="5304"/>
                    </a:lnTo>
                    <a:lnTo>
                      <a:pt x="3069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49"/>
              <p:cNvSpPr/>
              <p:nvPr/>
            </p:nvSpPr>
            <p:spPr>
              <a:xfrm>
                <a:off x="6281380" y="3532935"/>
                <a:ext cx="429153" cy="247944"/>
              </a:xfrm>
              <a:custGeom>
                <a:rect b="b" l="l" r="r" t="t"/>
                <a:pathLst>
                  <a:path extrusionOk="0" h="24919" w="43131">
                    <a:moveTo>
                      <a:pt x="21482" y="1"/>
                    </a:moveTo>
                    <a:lnTo>
                      <a:pt x="0" y="12410"/>
                    </a:lnTo>
                    <a:lnTo>
                      <a:pt x="21615" y="24919"/>
                    </a:lnTo>
                    <a:lnTo>
                      <a:pt x="43131" y="12510"/>
                    </a:lnTo>
                    <a:lnTo>
                      <a:pt x="21482" y="1"/>
                    </a:lnTo>
                    <a:close/>
                  </a:path>
                </a:pathLst>
              </a:custGeom>
              <a:solidFill>
                <a:srgbClr val="FBEB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49"/>
              <p:cNvSpPr/>
              <p:nvPr/>
            </p:nvSpPr>
            <p:spPr>
              <a:xfrm>
                <a:off x="6281380" y="3515345"/>
                <a:ext cx="429153" cy="247616"/>
              </a:xfrm>
              <a:custGeom>
                <a:rect b="b" l="l" r="r" t="t"/>
                <a:pathLst>
                  <a:path extrusionOk="0" h="24886" w="43131">
                    <a:moveTo>
                      <a:pt x="21482" y="1"/>
                    </a:moveTo>
                    <a:lnTo>
                      <a:pt x="0" y="12410"/>
                    </a:lnTo>
                    <a:lnTo>
                      <a:pt x="21615" y="24885"/>
                    </a:lnTo>
                    <a:lnTo>
                      <a:pt x="43131" y="12476"/>
                    </a:lnTo>
                    <a:lnTo>
                      <a:pt x="21482" y="1"/>
                    </a:lnTo>
                    <a:close/>
                  </a:path>
                </a:pathLst>
              </a:custGeom>
              <a:solidFill>
                <a:srgbClr val="FBEB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49"/>
              <p:cNvSpPr/>
              <p:nvPr/>
            </p:nvSpPr>
            <p:spPr>
              <a:xfrm>
                <a:off x="6316889" y="3535930"/>
                <a:ext cx="358130" cy="206781"/>
              </a:xfrm>
              <a:custGeom>
                <a:rect b="b" l="l" r="r" t="t"/>
                <a:pathLst>
                  <a:path extrusionOk="0" h="20782" w="35993">
                    <a:moveTo>
                      <a:pt x="17913" y="0"/>
                    </a:moveTo>
                    <a:lnTo>
                      <a:pt x="0" y="10341"/>
                    </a:lnTo>
                    <a:lnTo>
                      <a:pt x="18046" y="20782"/>
                    </a:lnTo>
                    <a:lnTo>
                      <a:pt x="35993" y="10407"/>
                    </a:lnTo>
                    <a:lnTo>
                      <a:pt x="17913" y="0"/>
                    </a:lnTo>
                    <a:close/>
                  </a:path>
                </a:pathLst>
              </a:custGeom>
              <a:solidFill>
                <a:srgbClr val="D0F0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49"/>
              <p:cNvSpPr/>
              <p:nvPr/>
            </p:nvSpPr>
            <p:spPr>
              <a:xfrm>
                <a:off x="6281380" y="3638806"/>
                <a:ext cx="215079" cy="142066"/>
              </a:xfrm>
              <a:custGeom>
                <a:rect b="b" l="l" r="r" t="t"/>
                <a:pathLst>
                  <a:path extrusionOk="0" h="14278" w="21616">
                    <a:moveTo>
                      <a:pt x="0" y="1"/>
                    </a:moveTo>
                    <a:lnTo>
                      <a:pt x="0" y="1769"/>
                    </a:lnTo>
                    <a:lnTo>
                      <a:pt x="21615" y="14278"/>
                    </a:lnTo>
                    <a:lnTo>
                      <a:pt x="21615" y="1247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0F0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49"/>
              <p:cNvSpPr/>
              <p:nvPr/>
            </p:nvSpPr>
            <p:spPr>
              <a:xfrm>
                <a:off x="6496434" y="3639472"/>
                <a:ext cx="214084" cy="141399"/>
              </a:xfrm>
              <a:custGeom>
                <a:rect b="b" l="l" r="r" t="t"/>
                <a:pathLst>
                  <a:path extrusionOk="0" h="14211" w="21516">
                    <a:moveTo>
                      <a:pt x="21516" y="0"/>
                    </a:moveTo>
                    <a:lnTo>
                      <a:pt x="0" y="12409"/>
                    </a:lnTo>
                    <a:lnTo>
                      <a:pt x="0" y="14211"/>
                    </a:lnTo>
                    <a:lnTo>
                      <a:pt x="21516" y="1802"/>
                    </a:lnTo>
                    <a:lnTo>
                      <a:pt x="21516" y="0"/>
                    </a:lnTo>
                    <a:close/>
                  </a:path>
                </a:pathLst>
              </a:custGeom>
              <a:solidFill>
                <a:srgbClr val="BAD5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49"/>
              <p:cNvSpPr/>
              <p:nvPr/>
            </p:nvSpPr>
            <p:spPr>
              <a:xfrm>
                <a:off x="6342439" y="3594332"/>
                <a:ext cx="153678" cy="140743"/>
              </a:xfrm>
              <a:custGeom>
                <a:rect b="b" l="l" r="r" t="t"/>
                <a:pathLst>
                  <a:path extrusionOk="0" h="14145" w="15445">
                    <a:moveTo>
                      <a:pt x="1" y="1"/>
                    </a:moveTo>
                    <a:lnTo>
                      <a:pt x="1" y="5238"/>
                    </a:lnTo>
                    <a:lnTo>
                      <a:pt x="15445" y="14144"/>
                    </a:lnTo>
                    <a:lnTo>
                      <a:pt x="15445" y="890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4CF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49"/>
              <p:cNvSpPr/>
              <p:nvPr/>
            </p:nvSpPr>
            <p:spPr>
              <a:xfrm>
                <a:off x="6342439" y="3594332"/>
                <a:ext cx="153678" cy="140743"/>
              </a:xfrm>
              <a:custGeom>
                <a:rect b="b" l="l" r="r" t="t"/>
                <a:pathLst>
                  <a:path extrusionOk="0" h="14145" w="15445">
                    <a:moveTo>
                      <a:pt x="1" y="1"/>
                    </a:moveTo>
                    <a:lnTo>
                      <a:pt x="1" y="5238"/>
                    </a:lnTo>
                    <a:lnTo>
                      <a:pt x="15445" y="14144"/>
                    </a:lnTo>
                    <a:lnTo>
                      <a:pt x="15445" y="890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AC3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49"/>
              <p:cNvSpPr/>
              <p:nvPr/>
            </p:nvSpPr>
            <p:spPr>
              <a:xfrm>
                <a:off x="6342777" y="3563808"/>
                <a:ext cx="306679" cy="118823"/>
              </a:xfrm>
              <a:custGeom>
                <a:rect b="b" l="l" r="r" t="t"/>
                <a:pathLst>
                  <a:path extrusionOk="0" h="11942" w="30822">
                    <a:moveTo>
                      <a:pt x="15344" y="0"/>
                    </a:moveTo>
                    <a:lnTo>
                      <a:pt x="0" y="3036"/>
                    </a:lnTo>
                    <a:lnTo>
                      <a:pt x="15444" y="11942"/>
                    </a:lnTo>
                    <a:lnTo>
                      <a:pt x="30822" y="8906"/>
                    </a:lnTo>
                    <a:lnTo>
                      <a:pt x="15344" y="0"/>
                    </a:lnTo>
                    <a:close/>
                  </a:path>
                </a:pathLst>
              </a:custGeom>
              <a:solidFill>
                <a:srgbClr val="FBEB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49"/>
              <p:cNvSpPr/>
              <p:nvPr/>
            </p:nvSpPr>
            <p:spPr>
              <a:xfrm>
                <a:off x="6495439" y="3647151"/>
                <a:ext cx="154006" cy="88635"/>
              </a:xfrm>
              <a:custGeom>
                <a:rect b="b" l="l" r="r" t="t"/>
                <a:pathLst>
                  <a:path extrusionOk="0" h="8908" w="15478">
                    <a:moveTo>
                      <a:pt x="15478" y="1"/>
                    </a:moveTo>
                    <a:lnTo>
                      <a:pt x="13966" y="871"/>
                    </a:lnTo>
                    <a:lnTo>
                      <a:pt x="13966" y="871"/>
                    </a:lnTo>
                    <a:lnTo>
                      <a:pt x="15478" y="568"/>
                    </a:lnTo>
                    <a:lnTo>
                      <a:pt x="15478" y="1"/>
                    </a:lnTo>
                    <a:close/>
                    <a:moveTo>
                      <a:pt x="13966" y="871"/>
                    </a:moveTo>
                    <a:lnTo>
                      <a:pt x="0" y="3670"/>
                    </a:lnTo>
                    <a:lnTo>
                      <a:pt x="0" y="8907"/>
                    </a:lnTo>
                    <a:lnTo>
                      <a:pt x="13966" y="871"/>
                    </a:lnTo>
                    <a:close/>
                  </a:path>
                </a:pathLst>
              </a:custGeom>
              <a:solidFill>
                <a:srgbClr val="D0F0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875" y="152600"/>
            <a:ext cx="7863838" cy="4846321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80" name="Google Shape;580;p50"/>
          <p:cNvSpPr txBox="1"/>
          <p:nvPr/>
        </p:nvSpPr>
        <p:spPr>
          <a:xfrm>
            <a:off x="735025" y="4262650"/>
            <a:ext cx="1530600" cy="648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MAPE: 14.36%</a:t>
            </a:r>
            <a:endParaRPr sz="1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RMSE: 24.43</a:t>
            </a:r>
            <a:endParaRPr sz="1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563" y="155448"/>
            <a:ext cx="7863838" cy="4846321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86" name="Google Shape;586;p51"/>
          <p:cNvSpPr txBox="1"/>
          <p:nvPr/>
        </p:nvSpPr>
        <p:spPr>
          <a:xfrm>
            <a:off x="731520" y="4261104"/>
            <a:ext cx="1530600" cy="648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MAPE: 20.08%</a:t>
            </a:r>
            <a:endParaRPr sz="1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RMSE: 29.30</a:t>
            </a:r>
            <a:endParaRPr sz="1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368" y="155448"/>
            <a:ext cx="7863838" cy="4846321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92" name="Google Shape;592;p52"/>
          <p:cNvSpPr txBox="1"/>
          <p:nvPr/>
        </p:nvSpPr>
        <p:spPr>
          <a:xfrm>
            <a:off x="731520" y="4261104"/>
            <a:ext cx="1530600" cy="648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MAPE: 16.66%</a:t>
            </a:r>
            <a:endParaRPr sz="1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RMSE: 26.68</a:t>
            </a:r>
            <a:endParaRPr sz="1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93" name="Google Shape;593;p52"/>
          <p:cNvSpPr txBox="1"/>
          <p:nvPr/>
        </p:nvSpPr>
        <p:spPr>
          <a:xfrm>
            <a:off x="3040175" y="730975"/>
            <a:ext cx="37797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Triple exponential smoothing for level, trend, and seasonality</a:t>
            </a:r>
            <a:endParaRPr sz="1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5"/>
          <p:cNvSpPr txBox="1"/>
          <p:nvPr>
            <p:ph type="title"/>
          </p:nvPr>
        </p:nvSpPr>
        <p:spPr>
          <a:xfrm>
            <a:off x="32550" y="186675"/>
            <a:ext cx="9078900" cy="6879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OBJECTIVE</a:t>
            </a:r>
            <a:endParaRPr b="1" sz="32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3" name="Google Shape;183;p35"/>
          <p:cNvSpPr txBox="1"/>
          <p:nvPr>
            <p:ph idx="1" type="subTitle"/>
          </p:nvPr>
        </p:nvSpPr>
        <p:spPr>
          <a:xfrm>
            <a:off x="84125" y="1435725"/>
            <a:ext cx="3717300" cy="27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Perform a thorough Time Series analysis and forecast crime rates by employing a variety of models to ensure accurate and reliable predictions.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Gain insights into the temporal patterns of crime, understand the impact of different factors on crime occurrence.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4" name="Google Shape;1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2950" y="1435725"/>
            <a:ext cx="4740550" cy="292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563" y="152400"/>
            <a:ext cx="7863838" cy="4846321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99" name="Google Shape;599;p53"/>
          <p:cNvSpPr txBox="1"/>
          <p:nvPr/>
        </p:nvSpPr>
        <p:spPr>
          <a:xfrm>
            <a:off x="731520" y="4261104"/>
            <a:ext cx="1530600" cy="648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MAPE: 12.53%</a:t>
            </a:r>
            <a:endParaRPr sz="1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RMSE: 20.61</a:t>
            </a:r>
            <a:endParaRPr sz="1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00" name="Google Shape;600;p53"/>
          <p:cNvSpPr txBox="1"/>
          <p:nvPr/>
        </p:nvSpPr>
        <p:spPr>
          <a:xfrm>
            <a:off x="2035688" y="719225"/>
            <a:ext cx="64827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Trigonometric seasonality, Box-Cox transformation, ARMA errors, trend and seasonal components</a:t>
            </a:r>
            <a:endParaRPr sz="1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368" y="152400"/>
            <a:ext cx="7863840" cy="484632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55"/>
          <p:cNvSpPr txBox="1"/>
          <p:nvPr>
            <p:ph type="title"/>
          </p:nvPr>
        </p:nvSpPr>
        <p:spPr>
          <a:xfrm>
            <a:off x="311700" y="391350"/>
            <a:ext cx="4260300" cy="626100"/>
          </a:xfrm>
          <a:prstGeom prst="rect">
            <a:avLst/>
          </a:prstGeom>
          <a:solidFill>
            <a:srgbClr val="1F887E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MODEL COMPARISONS</a:t>
            </a:r>
            <a:endParaRPr sz="2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11" name="Google Shape;611;p55"/>
          <p:cNvPicPr preferRelativeResize="0"/>
          <p:nvPr/>
        </p:nvPicPr>
        <p:blipFill rotWithShape="1">
          <a:blip r:embed="rId3">
            <a:alphaModFix/>
          </a:blip>
          <a:srcRect b="10788" l="5664" r="-4002" t="-5846"/>
          <a:stretch/>
        </p:blipFill>
        <p:spPr>
          <a:xfrm>
            <a:off x="4630700" y="72575"/>
            <a:ext cx="5279550" cy="2830495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55"/>
          <p:cNvSpPr txBox="1"/>
          <p:nvPr/>
        </p:nvSpPr>
        <p:spPr>
          <a:xfrm>
            <a:off x="5164775" y="493050"/>
            <a:ext cx="36036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Mean Absolute Percentage Error</a:t>
            </a: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13" name="Google Shape;613;p55"/>
          <p:cNvSpPr txBox="1"/>
          <p:nvPr/>
        </p:nvSpPr>
        <p:spPr>
          <a:xfrm>
            <a:off x="5650175" y="2629825"/>
            <a:ext cx="263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Root Mean Square Error</a:t>
            </a: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614" name="Google Shape;614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4060" y="3091523"/>
            <a:ext cx="3725025" cy="15631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15" name="Google Shape;615;p55"/>
          <p:cNvGraphicFramePr/>
          <p:nvPr/>
        </p:nvGraphicFramePr>
        <p:xfrm>
          <a:off x="479150" y="1499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{AC3D96DD-7255-4AD0-B1F3-FAABE8C8F689}</a:tableStyleId>
              </a:tblPr>
              <a:tblGrid>
                <a:gridCol w="1383850"/>
                <a:gridCol w="1383850"/>
                <a:gridCol w="1383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Model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1D7E7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MAPE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1D7E7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RMSE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1F887E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ARIMA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14.36%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24.43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SARIMA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20.08%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29.30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Holt-Winters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16.66%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26.68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TBATS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12.53%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20.61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LSTM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10.60%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17.27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6"/>
          <p:cNvSpPr txBox="1"/>
          <p:nvPr>
            <p:ph type="title"/>
          </p:nvPr>
        </p:nvSpPr>
        <p:spPr>
          <a:xfrm>
            <a:off x="215650" y="2099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CONCLUSIONS AND FUTURE SCOPE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1" name="Google Shape;621;p56"/>
          <p:cNvSpPr txBox="1"/>
          <p:nvPr>
            <p:ph idx="1" type="body"/>
          </p:nvPr>
        </p:nvSpPr>
        <p:spPr>
          <a:xfrm>
            <a:off x="215650" y="836025"/>
            <a:ext cx="53121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LSTM is the best performer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Models can help city officials and police departments allocate resources.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Take relevant action based on forecasts like more patrol cars in certain areas and Optimal timing of police checkpoints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Consider incorporating additional data sources, such as weather data, social media trends to enhance the model's predictive capabilities.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future optimization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Increase complexity of LSTM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Increase granularity of models (ex. predict number of particular types of crimes)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2" name="Google Shape;62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350825" y="1325200"/>
            <a:ext cx="4573575" cy="446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7"/>
          <p:cNvSpPr txBox="1"/>
          <p:nvPr>
            <p:ph type="ctrTitle"/>
          </p:nvPr>
        </p:nvSpPr>
        <p:spPr>
          <a:xfrm>
            <a:off x="2980075" y="441625"/>
            <a:ext cx="3990600" cy="98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!</a:t>
            </a:r>
            <a:endParaRPr/>
          </a:p>
        </p:txBody>
      </p:sp>
      <p:sp>
        <p:nvSpPr>
          <p:cNvPr id="628" name="Google Shape;628;p57"/>
          <p:cNvSpPr txBox="1"/>
          <p:nvPr>
            <p:ph idx="1" type="subTitle"/>
          </p:nvPr>
        </p:nvSpPr>
        <p:spPr>
          <a:xfrm>
            <a:off x="3781225" y="1208825"/>
            <a:ext cx="2128500" cy="7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Questions?</a:t>
            </a:r>
            <a:endParaRPr sz="2600"/>
          </a:p>
        </p:txBody>
      </p:sp>
      <p:pic>
        <p:nvPicPr>
          <p:cNvPr id="629" name="Google Shape;62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575" y="2030550"/>
            <a:ext cx="2737999" cy="273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">
            <a:off x="5635350" y="2032803"/>
            <a:ext cx="2737999" cy="273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/>
          <p:nvPr>
            <p:ph type="title"/>
          </p:nvPr>
        </p:nvSpPr>
        <p:spPr>
          <a:xfrm>
            <a:off x="0" y="171475"/>
            <a:ext cx="9144000" cy="6912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                 DATASET DESCRIPTION</a:t>
            </a:r>
            <a:endParaRPr b="1" sz="32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0" name="Google Shape;190;p36"/>
          <p:cNvSpPr txBox="1"/>
          <p:nvPr/>
        </p:nvSpPr>
        <p:spPr>
          <a:xfrm>
            <a:off x="268425" y="1212250"/>
            <a:ext cx="5801700" cy="24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Extracted from Chicago Data Portal, and filtered from January 1, 2008 to October 31, 2023</a:t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Light"/>
              <a:buChar char="●"/>
            </a:pPr>
            <a: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Consists about ~4.6M rows with 22 features. </a:t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91" name="Google Shape;191;p36"/>
          <p:cNvGraphicFramePr/>
          <p:nvPr/>
        </p:nvGraphicFramePr>
        <p:xfrm>
          <a:off x="788025" y="3143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{AC3D96DD-7255-4AD0-B1F3-FAABE8C8F689}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Date-time</a:t>
                      </a:r>
                      <a:endParaRPr sz="17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</a:rPr>
                        <a:t>Year</a:t>
                      </a:r>
                      <a:endParaRPr sz="17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</a:rPr>
                        <a:t>Case Number</a:t>
                      </a:r>
                      <a:endParaRPr sz="17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Crime Type</a:t>
                      </a:r>
                      <a:endParaRPr sz="17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</a:rPr>
                        <a:t>Location Type</a:t>
                      </a:r>
                      <a:endParaRPr sz="17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</a:rPr>
                        <a:t>Ward</a:t>
                      </a:r>
                      <a:endParaRPr sz="17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</a:rPr>
                        <a:t>District</a:t>
                      </a:r>
                      <a:endParaRPr sz="17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</a:rPr>
                        <a:t>Arrest</a:t>
                      </a:r>
                      <a:endParaRPr sz="17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</a:rPr>
                        <a:t>Domestic</a:t>
                      </a:r>
                      <a:endParaRPr sz="17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</a:rPr>
                        <a:t>X - </a:t>
                      </a:r>
                      <a:r>
                        <a:rPr lang="en" sz="1700">
                          <a:solidFill>
                            <a:schemeClr val="lt1"/>
                          </a:solidFill>
                        </a:rPr>
                        <a:t>coordinate</a:t>
                      </a:r>
                      <a:endParaRPr sz="17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</a:rPr>
                        <a:t>Y - </a:t>
                      </a:r>
                      <a:r>
                        <a:rPr lang="en" sz="1700">
                          <a:solidFill>
                            <a:schemeClr val="lt1"/>
                          </a:solidFill>
                        </a:rPr>
                        <a:t>coordinate</a:t>
                      </a:r>
                      <a:endParaRPr sz="17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</a:rPr>
                        <a:t>Block Address</a:t>
                      </a:r>
                      <a:endParaRPr sz="17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92" name="Google Shape;192;p36"/>
          <p:cNvSpPr txBox="1"/>
          <p:nvPr/>
        </p:nvSpPr>
        <p:spPr>
          <a:xfrm>
            <a:off x="2814225" y="2684325"/>
            <a:ext cx="31866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Important Attributes:</a:t>
            </a:r>
            <a:endParaRPr b="1" i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/>
          <p:cNvSpPr txBox="1"/>
          <p:nvPr>
            <p:ph type="title"/>
          </p:nvPr>
        </p:nvSpPr>
        <p:spPr>
          <a:xfrm>
            <a:off x="0" y="171475"/>
            <a:ext cx="9144000" cy="6912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                 METHODOLOGY</a:t>
            </a:r>
            <a:endParaRPr b="1" sz="32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98" name="Google Shape;198;p37"/>
          <p:cNvGrpSpPr/>
          <p:nvPr/>
        </p:nvGrpSpPr>
        <p:grpSpPr>
          <a:xfrm>
            <a:off x="2" y="1242975"/>
            <a:ext cx="3867211" cy="924600"/>
            <a:chOff x="2" y="1242975"/>
            <a:chExt cx="3867211" cy="924600"/>
          </a:xfrm>
        </p:grpSpPr>
        <p:cxnSp>
          <p:nvCxnSpPr>
            <p:cNvPr id="199" name="Google Shape;199;p37"/>
            <p:cNvCxnSpPr/>
            <p:nvPr/>
          </p:nvCxnSpPr>
          <p:spPr>
            <a:xfrm rot="10800000">
              <a:off x="2642013" y="1654113"/>
              <a:ext cx="1225200" cy="0"/>
            </a:xfrm>
            <a:prstGeom prst="straightConnector1">
              <a:avLst/>
            </a:prstGeom>
            <a:noFill/>
            <a:ln cap="flat" cmpd="sng" w="9525">
              <a:solidFill>
                <a:srgbClr val="249C91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sp>
          <p:nvSpPr>
            <p:cNvPr id="200" name="Google Shape;200;p37"/>
            <p:cNvSpPr txBox="1"/>
            <p:nvPr/>
          </p:nvSpPr>
          <p:spPr>
            <a:xfrm>
              <a:off x="2" y="1242975"/>
              <a:ext cx="2433000" cy="9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DATA PRE-PROCESSING</a:t>
              </a:r>
              <a:endParaRPr b="1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1" name="Google Shape;201;p37"/>
          <p:cNvGrpSpPr/>
          <p:nvPr/>
        </p:nvGrpSpPr>
        <p:grpSpPr>
          <a:xfrm>
            <a:off x="308854" y="2646125"/>
            <a:ext cx="3263084" cy="924600"/>
            <a:chOff x="308854" y="2646125"/>
            <a:chExt cx="3263084" cy="924600"/>
          </a:xfrm>
        </p:grpSpPr>
        <p:cxnSp>
          <p:nvCxnSpPr>
            <p:cNvPr id="202" name="Google Shape;202;p37"/>
            <p:cNvCxnSpPr/>
            <p:nvPr/>
          </p:nvCxnSpPr>
          <p:spPr>
            <a:xfrm rot="10800000">
              <a:off x="2641938" y="3108425"/>
              <a:ext cx="930000" cy="0"/>
            </a:xfrm>
            <a:prstGeom prst="straightConnector1">
              <a:avLst/>
            </a:prstGeom>
            <a:noFill/>
            <a:ln cap="flat" cmpd="sng" w="9525">
              <a:solidFill>
                <a:srgbClr val="1F887E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sp>
          <p:nvSpPr>
            <p:cNvPr id="203" name="Google Shape;203;p37"/>
            <p:cNvSpPr txBox="1"/>
            <p:nvPr/>
          </p:nvSpPr>
          <p:spPr>
            <a:xfrm>
              <a:off x="308854" y="2646125"/>
              <a:ext cx="2765100" cy="9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EXPLORATORY DATA ANALYSIS</a:t>
              </a:r>
              <a:endParaRPr b="1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4" name="Google Shape;204;p37"/>
          <p:cNvSpPr txBox="1"/>
          <p:nvPr/>
        </p:nvSpPr>
        <p:spPr>
          <a:xfrm>
            <a:off x="3622502" y="4153200"/>
            <a:ext cx="2386800" cy="9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SPATIAL ANALYSIS</a:t>
            </a:r>
            <a:endParaRPr b="1"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05" name="Google Shape;205;p37"/>
          <p:cNvGrpSpPr/>
          <p:nvPr/>
        </p:nvGrpSpPr>
        <p:grpSpPr>
          <a:xfrm>
            <a:off x="5209838" y="1242975"/>
            <a:ext cx="3610650" cy="924600"/>
            <a:chOff x="5209838" y="1242975"/>
            <a:chExt cx="3610650" cy="924600"/>
          </a:xfrm>
        </p:grpSpPr>
        <p:sp>
          <p:nvSpPr>
            <p:cNvPr id="206" name="Google Shape;206;p37"/>
            <p:cNvSpPr txBox="1"/>
            <p:nvPr/>
          </p:nvSpPr>
          <p:spPr>
            <a:xfrm>
              <a:off x="6696488" y="1242975"/>
              <a:ext cx="2124000" cy="9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FORECASTING</a:t>
              </a:r>
              <a:endParaRPr b="1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07" name="Google Shape;207;p37"/>
            <p:cNvCxnSpPr/>
            <p:nvPr/>
          </p:nvCxnSpPr>
          <p:spPr>
            <a:xfrm>
              <a:off x="5209838" y="1654113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155B55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08" name="Google Shape;208;p37"/>
          <p:cNvGrpSpPr/>
          <p:nvPr/>
        </p:nvGrpSpPr>
        <p:grpSpPr>
          <a:xfrm>
            <a:off x="5610288" y="2313350"/>
            <a:ext cx="3210200" cy="924600"/>
            <a:chOff x="5610288" y="2313350"/>
            <a:chExt cx="3210200" cy="924600"/>
          </a:xfrm>
        </p:grpSpPr>
        <p:cxnSp>
          <p:nvCxnSpPr>
            <p:cNvPr id="209" name="Google Shape;209;p37"/>
            <p:cNvCxnSpPr/>
            <p:nvPr/>
          </p:nvCxnSpPr>
          <p:spPr>
            <a:xfrm>
              <a:off x="5610288" y="2775650"/>
              <a:ext cx="886200" cy="0"/>
            </a:xfrm>
            <a:prstGeom prst="straightConnector1">
              <a:avLst/>
            </a:prstGeom>
            <a:noFill/>
            <a:ln cap="flat" cmpd="sng" w="9525">
              <a:solidFill>
                <a:srgbClr val="1B786F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sp>
          <p:nvSpPr>
            <p:cNvPr id="210" name="Google Shape;210;p37"/>
            <p:cNvSpPr txBox="1"/>
            <p:nvPr/>
          </p:nvSpPr>
          <p:spPr>
            <a:xfrm>
              <a:off x="6696488" y="2313350"/>
              <a:ext cx="2124000" cy="9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MODELING</a:t>
              </a:r>
              <a:endParaRPr b="1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1" name="Google Shape;211;p37"/>
          <p:cNvGrpSpPr/>
          <p:nvPr/>
        </p:nvGrpSpPr>
        <p:grpSpPr>
          <a:xfrm>
            <a:off x="2601236" y="654951"/>
            <a:ext cx="3922200" cy="3915924"/>
            <a:chOff x="2610905" y="610653"/>
            <a:chExt cx="3922200" cy="3922200"/>
          </a:xfrm>
        </p:grpSpPr>
        <p:sp>
          <p:nvSpPr>
            <p:cNvPr id="212" name="Google Shape;212;p37"/>
            <p:cNvSpPr/>
            <p:nvPr/>
          </p:nvSpPr>
          <p:spPr>
            <a:xfrm rot="-4980021">
              <a:off x="3204123" y="1186472"/>
              <a:ext cx="2771960" cy="2771960"/>
            </a:xfrm>
            <a:prstGeom prst="blockArc">
              <a:avLst>
                <a:gd fmla="val 12602522" name="adj1"/>
                <a:gd fmla="val 16867657" name="adj2"/>
                <a:gd fmla="val 20844" name="adj3"/>
              </a:avLst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7"/>
            <p:cNvSpPr/>
            <p:nvPr/>
          </p:nvSpPr>
          <p:spPr>
            <a:xfrm rot="7920309">
              <a:off x="3183402" y="1183149"/>
              <a:ext cx="2777207" cy="2777207"/>
            </a:xfrm>
            <a:prstGeom prst="blockArc">
              <a:avLst>
                <a:gd fmla="val 12602522" name="adj1"/>
                <a:gd fmla="val 16867657" name="adj2"/>
                <a:gd fmla="val 20844" name="adj3"/>
              </a:avLst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7"/>
            <p:cNvSpPr/>
            <p:nvPr/>
          </p:nvSpPr>
          <p:spPr>
            <a:xfrm rot="3600063">
              <a:off x="3186335" y="1195681"/>
              <a:ext cx="2777488" cy="2777488"/>
            </a:xfrm>
            <a:prstGeom prst="blockArc">
              <a:avLst>
                <a:gd fmla="val 12602522" name="adj1"/>
                <a:gd fmla="val 16867657" name="adj2"/>
                <a:gd fmla="val 20844" name="adj3"/>
              </a:avLst>
            </a:prstGeom>
            <a:solidFill>
              <a:srgbClr val="155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7"/>
            <p:cNvSpPr/>
            <p:nvPr/>
          </p:nvSpPr>
          <p:spPr>
            <a:xfrm rot="4024705">
              <a:off x="5326681" y="1940898"/>
              <a:ext cx="578477" cy="579147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rgbClr val="1B786F"/>
            </a:solidFill>
            <a:ln>
              <a:noFill/>
            </a:ln>
            <a:effectLst>
              <a:outerShdw blurRad="142875" rotWithShape="0" algn="bl">
                <a:srgbClr val="000000">
                  <a:alpha val="4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7"/>
            <p:cNvSpPr/>
            <p:nvPr/>
          </p:nvSpPr>
          <p:spPr>
            <a:xfrm rot="-6816027">
              <a:off x="5326729" y="1940918"/>
              <a:ext cx="578485" cy="579035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7"/>
            <p:cNvSpPr/>
            <p:nvPr/>
          </p:nvSpPr>
          <p:spPr>
            <a:xfrm rot="-9359762">
              <a:off x="3193941" y="1176205"/>
              <a:ext cx="2777287" cy="2777287"/>
            </a:xfrm>
            <a:prstGeom prst="blockArc">
              <a:avLst>
                <a:gd fmla="val 12602522" name="adj1"/>
                <a:gd fmla="val 16867657" name="adj2"/>
                <a:gd fmla="val 20844" name="adj3"/>
              </a:avLst>
            </a:prstGeom>
            <a:solidFill>
              <a:srgbClr val="1D7E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7"/>
            <p:cNvSpPr/>
            <p:nvPr/>
          </p:nvSpPr>
          <p:spPr>
            <a:xfrm rot="-8936366">
              <a:off x="3659126" y="3173505"/>
              <a:ext cx="578551" cy="578963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rgbClr val="1F887E"/>
            </a:solidFill>
            <a:ln>
              <a:noFill/>
            </a:ln>
            <a:effectLst>
              <a:outerShdw blurRad="142875" rotWithShape="0" algn="bl">
                <a:srgbClr val="000000">
                  <a:alpha val="4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7"/>
            <p:cNvSpPr/>
            <p:nvPr/>
          </p:nvSpPr>
          <p:spPr>
            <a:xfrm rot="1824498">
              <a:off x="3659375" y="3173497"/>
              <a:ext cx="578475" cy="578885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7"/>
            <p:cNvSpPr/>
            <p:nvPr/>
          </p:nvSpPr>
          <p:spPr>
            <a:xfrm rot="-600092">
              <a:off x="3198852" y="1195456"/>
              <a:ext cx="2777611" cy="2777611"/>
            </a:xfrm>
            <a:prstGeom prst="blockArc">
              <a:avLst>
                <a:gd fmla="val 12513247" name="adj1"/>
                <a:gd fmla="val 16867657" name="adj2"/>
                <a:gd fmla="val 20844" name="adj3"/>
              </a:avLst>
            </a:prstGeom>
            <a:solidFill>
              <a:srgbClr val="249C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7"/>
            <p:cNvSpPr/>
            <p:nvPr/>
          </p:nvSpPr>
          <p:spPr>
            <a:xfrm rot="-176551">
              <a:off x="4312105" y="1195442"/>
              <a:ext cx="578563" cy="579162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rgbClr val="155B55"/>
            </a:solidFill>
            <a:ln>
              <a:noFill/>
            </a:ln>
            <a:effectLst>
              <a:outerShdw blurRad="142875" rotWithShape="0" algn="bl">
                <a:srgbClr val="000000">
                  <a:alpha val="4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7"/>
            <p:cNvSpPr/>
            <p:nvPr/>
          </p:nvSpPr>
          <p:spPr>
            <a:xfrm rot="10584085">
              <a:off x="4312088" y="1195622"/>
              <a:ext cx="578340" cy="578939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rgbClr val="155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7"/>
            <p:cNvSpPr/>
            <p:nvPr/>
          </p:nvSpPr>
          <p:spPr>
            <a:xfrm rot="8344778">
              <a:off x="4940929" y="3162886"/>
              <a:ext cx="578465" cy="578888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rgbClr val="1D7E75"/>
            </a:solidFill>
            <a:ln>
              <a:noFill/>
            </a:ln>
            <a:effectLst>
              <a:outerShdw blurRad="142875" rotWithShape="0" algn="bl">
                <a:srgbClr val="000000">
                  <a:alpha val="4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7"/>
            <p:cNvSpPr/>
            <p:nvPr/>
          </p:nvSpPr>
          <p:spPr>
            <a:xfrm rot="-2495643">
              <a:off x="4941000" y="3162728"/>
              <a:ext cx="578445" cy="579093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rgbClr val="1D7E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7"/>
            <p:cNvSpPr/>
            <p:nvPr/>
          </p:nvSpPr>
          <p:spPr>
            <a:xfrm rot="-4556960">
              <a:off x="3257335" y="1939059"/>
              <a:ext cx="578302" cy="578957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rgbClr val="249C91"/>
            </a:solidFill>
            <a:ln>
              <a:noFill/>
            </a:ln>
            <a:effectLst>
              <a:outerShdw blurRad="142875" rotWithShape="0" algn="bl">
                <a:srgbClr val="000000">
                  <a:alpha val="4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7"/>
            <p:cNvSpPr/>
            <p:nvPr/>
          </p:nvSpPr>
          <p:spPr>
            <a:xfrm rot="6204541">
              <a:off x="3257468" y="1938977"/>
              <a:ext cx="578264" cy="578917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rgbClr val="249C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7"/>
            <p:cNvSpPr txBox="1"/>
            <p:nvPr/>
          </p:nvSpPr>
          <p:spPr>
            <a:xfrm>
              <a:off x="4341900" y="127189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05</a:t>
              </a:r>
              <a:endParaRPr b="1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8" name="Google Shape;228;p37"/>
            <p:cNvSpPr txBox="1"/>
            <p:nvPr/>
          </p:nvSpPr>
          <p:spPr>
            <a:xfrm>
              <a:off x="3274219" y="2018364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b="1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9" name="Google Shape;229;p37"/>
            <p:cNvSpPr txBox="1"/>
            <p:nvPr/>
          </p:nvSpPr>
          <p:spPr>
            <a:xfrm>
              <a:off x="3685317" y="324732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b="1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0" name="Google Shape;230;p37"/>
            <p:cNvSpPr txBox="1"/>
            <p:nvPr/>
          </p:nvSpPr>
          <p:spPr>
            <a:xfrm>
              <a:off x="4955323" y="324732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b="1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1" name="Google Shape;231;p37"/>
            <p:cNvSpPr txBox="1"/>
            <p:nvPr/>
          </p:nvSpPr>
          <p:spPr>
            <a:xfrm>
              <a:off x="5364737" y="2018364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b="1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232" name="Google Shape;232;p37"/>
          <p:cNvCxnSpPr/>
          <p:nvPr/>
        </p:nvCxnSpPr>
        <p:spPr>
          <a:xfrm>
            <a:off x="5076325" y="3926675"/>
            <a:ext cx="7500" cy="455400"/>
          </a:xfrm>
          <a:prstGeom prst="straightConnector1">
            <a:avLst/>
          </a:prstGeom>
          <a:noFill/>
          <a:ln cap="flat" cmpd="sng" w="9525">
            <a:solidFill>
              <a:srgbClr val="155B55"/>
            </a:solidFill>
            <a:prstDash val="solid"/>
            <a:round/>
            <a:headEnd len="sm" w="sm" type="none"/>
            <a:tailEnd len="med" w="med" type="oval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/>
          <p:nvPr>
            <p:ph type="ctrTitle"/>
          </p:nvPr>
        </p:nvSpPr>
        <p:spPr>
          <a:xfrm>
            <a:off x="381000" y="277100"/>
            <a:ext cx="8520600" cy="717000"/>
          </a:xfrm>
          <a:prstGeom prst="rect">
            <a:avLst/>
          </a:prstGeom>
          <a:solidFill>
            <a:schemeClr val="accent1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DAT</a:t>
            </a:r>
            <a:r>
              <a:rPr b="1" lang="en" sz="3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 PRE-PROCESSING</a:t>
            </a:r>
            <a:endParaRPr b="1" sz="32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8" name="Google Shape;238;p38"/>
          <p:cNvSpPr/>
          <p:nvPr/>
        </p:nvSpPr>
        <p:spPr>
          <a:xfrm>
            <a:off x="381000" y="1272875"/>
            <a:ext cx="6113400" cy="3377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800"/>
              <a:buFont typeface="Lato"/>
              <a:buAutoNum type="arabicPeriod"/>
            </a:pPr>
            <a:r>
              <a:rPr lang="en" sz="1800">
                <a:solidFill>
                  <a:srgbClr val="0C343D"/>
                </a:solidFill>
                <a:latin typeface="Lato"/>
                <a:ea typeface="Lato"/>
                <a:cs typeface="Lato"/>
                <a:sym typeface="Lato"/>
              </a:rPr>
              <a:t>Removed Null and </a:t>
            </a:r>
            <a:r>
              <a:rPr lang="en" sz="1800">
                <a:solidFill>
                  <a:srgbClr val="0C343D"/>
                </a:solidFill>
                <a:latin typeface="Lato"/>
                <a:ea typeface="Lato"/>
                <a:cs typeface="Lato"/>
                <a:sym typeface="Lato"/>
              </a:rPr>
              <a:t>Duplicate</a:t>
            </a:r>
            <a:r>
              <a:rPr lang="en" sz="1800">
                <a:solidFill>
                  <a:srgbClr val="0C343D"/>
                </a:solidFill>
                <a:latin typeface="Lato"/>
                <a:ea typeface="Lato"/>
                <a:cs typeface="Lato"/>
                <a:sym typeface="Lato"/>
              </a:rPr>
              <a:t> Values.</a:t>
            </a:r>
            <a:endParaRPr sz="1800">
              <a:solidFill>
                <a:srgbClr val="0C343D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800"/>
              <a:buFont typeface="Lato"/>
              <a:buAutoNum type="arabicPeriod"/>
            </a:pPr>
            <a:r>
              <a:rPr lang="en" sz="1800">
                <a:solidFill>
                  <a:srgbClr val="0C343D"/>
                </a:solidFill>
                <a:latin typeface="Lato"/>
                <a:ea typeface="Lato"/>
                <a:cs typeface="Lato"/>
                <a:sym typeface="Lato"/>
              </a:rPr>
              <a:t>Dropped u</a:t>
            </a:r>
            <a:r>
              <a:rPr lang="en" sz="1800">
                <a:solidFill>
                  <a:srgbClr val="0C343D"/>
                </a:solidFill>
                <a:latin typeface="Lato"/>
                <a:ea typeface="Lato"/>
                <a:cs typeface="Lato"/>
                <a:sym typeface="Lato"/>
              </a:rPr>
              <a:t>nnecessary</a:t>
            </a:r>
            <a:r>
              <a:rPr lang="en" sz="1800">
                <a:solidFill>
                  <a:srgbClr val="0C343D"/>
                </a:solidFill>
                <a:latin typeface="Lato"/>
                <a:ea typeface="Lato"/>
                <a:cs typeface="Lato"/>
                <a:sym typeface="Lato"/>
              </a:rPr>
              <a:t> columns.</a:t>
            </a:r>
            <a:endParaRPr sz="1800">
              <a:solidFill>
                <a:srgbClr val="0C343D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800"/>
              <a:buFont typeface="Lato"/>
              <a:buAutoNum type="arabicPeriod"/>
            </a:pPr>
            <a:r>
              <a:rPr lang="en" sz="1800">
                <a:solidFill>
                  <a:srgbClr val="0C343D"/>
                </a:solidFill>
                <a:latin typeface="Lato"/>
                <a:ea typeface="Lato"/>
                <a:cs typeface="Lato"/>
                <a:sym typeface="Lato"/>
              </a:rPr>
              <a:t>Encoded Categorical Columns ( Arrest and Domestic) to Numeric values</a:t>
            </a:r>
            <a:endParaRPr sz="1800">
              <a:solidFill>
                <a:srgbClr val="0C343D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800"/>
              <a:buFont typeface="Lato"/>
              <a:buAutoNum type="arabicPeriod"/>
            </a:pPr>
            <a:r>
              <a:rPr lang="en" sz="1800">
                <a:solidFill>
                  <a:srgbClr val="0C343D"/>
                </a:solidFill>
                <a:latin typeface="Lato"/>
                <a:ea typeface="Lato"/>
                <a:cs typeface="Lato"/>
                <a:sym typeface="Lato"/>
              </a:rPr>
              <a:t>Converted the date column to a standardized date-time format and extracted additional features, including Month, Day of the Week, and Hour</a:t>
            </a:r>
            <a:endParaRPr sz="1800">
              <a:solidFill>
                <a:srgbClr val="0C343D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800"/>
              <a:buFont typeface="Lato"/>
              <a:buAutoNum type="arabicPeriod"/>
            </a:pPr>
            <a:r>
              <a:rPr lang="en" sz="1800">
                <a:solidFill>
                  <a:srgbClr val="0C343D"/>
                </a:solidFill>
                <a:latin typeface="Lato"/>
                <a:ea typeface="Lato"/>
                <a:cs typeface="Lato"/>
                <a:sym typeface="Lato"/>
              </a:rPr>
              <a:t>Grouped the 35 types of crime into 12 categories based on US Crime Topology.</a:t>
            </a:r>
            <a:endParaRPr sz="1800">
              <a:solidFill>
                <a:srgbClr val="0C343D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C343D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9" name="Google Shape;23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6075" y="1674725"/>
            <a:ext cx="2344800" cy="23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>
            <p:ph type="title"/>
          </p:nvPr>
        </p:nvSpPr>
        <p:spPr>
          <a:xfrm>
            <a:off x="943850" y="1340225"/>
            <a:ext cx="6018000" cy="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solidFill>
                  <a:srgbClr val="EEEEEE"/>
                </a:solidFill>
              </a:rPr>
              <a:t>EXPLORATORY DATA ANALYSIS</a:t>
            </a:r>
            <a:endParaRPr b="1" sz="4700">
              <a:solidFill>
                <a:srgbClr val="EEEEEE"/>
              </a:solidFill>
            </a:endParaRPr>
          </a:p>
        </p:txBody>
      </p:sp>
      <p:grpSp>
        <p:nvGrpSpPr>
          <p:cNvPr id="245" name="Google Shape;245;p39"/>
          <p:cNvGrpSpPr/>
          <p:nvPr/>
        </p:nvGrpSpPr>
        <p:grpSpPr>
          <a:xfrm>
            <a:off x="7099967" y="943046"/>
            <a:ext cx="2147298" cy="2829986"/>
            <a:chOff x="3554742" y="361846"/>
            <a:chExt cx="2147298" cy="2829986"/>
          </a:xfrm>
        </p:grpSpPr>
        <p:cxnSp>
          <p:nvCxnSpPr>
            <p:cNvPr id="246" name="Google Shape;246;p39"/>
            <p:cNvCxnSpPr/>
            <p:nvPr/>
          </p:nvCxnSpPr>
          <p:spPr>
            <a:xfrm flipH="1">
              <a:off x="3963239" y="828450"/>
              <a:ext cx="1738800" cy="95400"/>
            </a:xfrm>
            <a:prstGeom prst="bentConnector3">
              <a:avLst>
                <a:gd fmla="val 99448" name="adj1"/>
              </a:avLst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47" name="Google Shape;247;p39"/>
            <p:cNvGrpSpPr/>
            <p:nvPr/>
          </p:nvGrpSpPr>
          <p:grpSpPr>
            <a:xfrm>
              <a:off x="3554742" y="361846"/>
              <a:ext cx="589499" cy="2829986"/>
              <a:chOff x="7139615" y="1617320"/>
              <a:chExt cx="429163" cy="2354790"/>
            </a:xfrm>
          </p:grpSpPr>
          <p:sp>
            <p:nvSpPr>
              <p:cNvPr id="248" name="Google Shape;248;p39"/>
              <p:cNvSpPr/>
              <p:nvPr/>
            </p:nvSpPr>
            <p:spPr>
              <a:xfrm>
                <a:off x="7140610" y="2696598"/>
                <a:ext cx="428168" cy="247277"/>
              </a:xfrm>
              <a:custGeom>
                <a:rect b="b" l="l" r="r" t="t"/>
                <a:pathLst>
                  <a:path extrusionOk="0" h="24852" w="43032">
                    <a:moveTo>
                      <a:pt x="21449" y="1"/>
                    </a:moveTo>
                    <a:lnTo>
                      <a:pt x="1" y="12376"/>
                    </a:lnTo>
                    <a:lnTo>
                      <a:pt x="21583" y="24852"/>
                    </a:lnTo>
                    <a:lnTo>
                      <a:pt x="43031" y="12476"/>
                    </a:lnTo>
                    <a:lnTo>
                      <a:pt x="21449" y="1"/>
                    </a:lnTo>
                    <a:close/>
                  </a:path>
                </a:pathLst>
              </a:custGeom>
              <a:solidFill>
                <a:srgbClr val="66B7C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39"/>
              <p:cNvSpPr/>
              <p:nvPr/>
            </p:nvSpPr>
            <p:spPr>
              <a:xfrm>
                <a:off x="7139615" y="2820387"/>
                <a:ext cx="214084" cy="1151722"/>
              </a:xfrm>
              <a:custGeom>
                <a:rect b="b" l="l" r="r" t="t"/>
                <a:pathLst>
                  <a:path extrusionOk="0" h="115751" w="21516">
                    <a:moveTo>
                      <a:pt x="1" y="1"/>
                    </a:moveTo>
                    <a:lnTo>
                      <a:pt x="1" y="103375"/>
                    </a:lnTo>
                    <a:lnTo>
                      <a:pt x="21516" y="115750"/>
                    </a:lnTo>
                    <a:lnTo>
                      <a:pt x="21516" y="123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35F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39"/>
              <p:cNvSpPr/>
              <p:nvPr/>
            </p:nvSpPr>
            <p:spPr>
              <a:xfrm>
                <a:off x="7353673" y="2820387"/>
                <a:ext cx="214423" cy="1151722"/>
              </a:xfrm>
              <a:custGeom>
                <a:rect b="b" l="l" r="r" t="t"/>
                <a:pathLst>
                  <a:path extrusionOk="0" h="115751" w="21550">
                    <a:moveTo>
                      <a:pt x="21550" y="1"/>
                    </a:moveTo>
                    <a:lnTo>
                      <a:pt x="1" y="12343"/>
                    </a:lnTo>
                    <a:lnTo>
                      <a:pt x="1" y="115750"/>
                    </a:lnTo>
                    <a:lnTo>
                      <a:pt x="21550" y="103375"/>
                    </a:lnTo>
                    <a:lnTo>
                      <a:pt x="21550" y="1"/>
                    </a:lnTo>
                    <a:close/>
                  </a:path>
                </a:pathLst>
              </a:custGeom>
              <a:solidFill>
                <a:srgbClr val="589EA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39"/>
              <p:cNvSpPr/>
              <p:nvPr/>
            </p:nvSpPr>
            <p:spPr>
              <a:xfrm>
                <a:off x="7380895" y="2927591"/>
                <a:ext cx="40168" cy="1028910"/>
              </a:xfrm>
              <a:custGeom>
                <a:rect b="b" l="l" r="r" t="t"/>
                <a:pathLst>
                  <a:path extrusionOk="0" h="103408" w="4037">
                    <a:moveTo>
                      <a:pt x="4036" y="0"/>
                    </a:moveTo>
                    <a:lnTo>
                      <a:pt x="0" y="2335"/>
                    </a:lnTo>
                    <a:lnTo>
                      <a:pt x="0" y="103408"/>
                    </a:lnTo>
                    <a:lnTo>
                      <a:pt x="4036" y="101073"/>
                    </a:lnTo>
                    <a:lnTo>
                      <a:pt x="4036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39"/>
              <p:cNvSpPr/>
              <p:nvPr/>
            </p:nvSpPr>
            <p:spPr>
              <a:xfrm>
                <a:off x="7440958" y="2893077"/>
                <a:ext cx="39840" cy="1028581"/>
              </a:xfrm>
              <a:custGeom>
                <a:rect b="b" l="l" r="r" t="t"/>
                <a:pathLst>
                  <a:path extrusionOk="0" h="103375" w="4004">
                    <a:moveTo>
                      <a:pt x="4004" y="0"/>
                    </a:moveTo>
                    <a:lnTo>
                      <a:pt x="1" y="2335"/>
                    </a:lnTo>
                    <a:lnTo>
                      <a:pt x="1" y="103374"/>
                    </a:lnTo>
                    <a:lnTo>
                      <a:pt x="4004" y="101072"/>
                    </a:lnTo>
                    <a:lnTo>
                      <a:pt x="4004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39"/>
              <p:cNvSpPr/>
              <p:nvPr/>
            </p:nvSpPr>
            <p:spPr>
              <a:xfrm>
                <a:off x="7500704" y="2858553"/>
                <a:ext cx="40168" cy="1028581"/>
              </a:xfrm>
              <a:custGeom>
                <a:rect b="b" l="l" r="r" t="t"/>
                <a:pathLst>
                  <a:path extrusionOk="0" h="103375" w="4037">
                    <a:moveTo>
                      <a:pt x="4036" y="1"/>
                    </a:moveTo>
                    <a:lnTo>
                      <a:pt x="0" y="2303"/>
                    </a:lnTo>
                    <a:lnTo>
                      <a:pt x="0" y="103375"/>
                    </a:lnTo>
                    <a:lnTo>
                      <a:pt x="4036" y="101073"/>
                    </a:lnTo>
                    <a:lnTo>
                      <a:pt x="4036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39"/>
              <p:cNvSpPr/>
              <p:nvPr/>
            </p:nvSpPr>
            <p:spPr>
              <a:xfrm>
                <a:off x="7139615" y="2239270"/>
                <a:ext cx="215418" cy="142066"/>
              </a:xfrm>
              <a:custGeom>
                <a:rect b="b" l="l" r="r" t="t"/>
                <a:pathLst>
                  <a:path extrusionOk="0" h="14278" w="21650">
                    <a:moveTo>
                      <a:pt x="1" y="0"/>
                    </a:moveTo>
                    <a:lnTo>
                      <a:pt x="1" y="1768"/>
                    </a:lnTo>
                    <a:lnTo>
                      <a:pt x="21649" y="14277"/>
                    </a:lnTo>
                    <a:lnTo>
                      <a:pt x="21649" y="1247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35F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39"/>
              <p:cNvSpPr/>
              <p:nvPr/>
            </p:nvSpPr>
            <p:spPr>
              <a:xfrm>
                <a:off x="7355007" y="2239936"/>
                <a:ext cx="213756" cy="141399"/>
              </a:xfrm>
              <a:custGeom>
                <a:rect b="b" l="l" r="r" t="t"/>
                <a:pathLst>
                  <a:path extrusionOk="0" h="14211" w="21483">
                    <a:moveTo>
                      <a:pt x="21482" y="0"/>
                    </a:moveTo>
                    <a:lnTo>
                      <a:pt x="0" y="12409"/>
                    </a:lnTo>
                    <a:lnTo>
                      <a:pt x="0" y="14210"/>
                    </a:lnTo>
                    <a:lnTo>
                      <a:pt x="21482" y="1801"/>
                    </a:lnTo>
                    <a:lnTo>
                      <a:pt x="21482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39"/>
              <p:cNvSpPr/>
              <p:nvPr/>
            </p:nvSpPr>
            <p:spPr>
              <a:xfrm>
                <a:off x="7355007" y="2240593"/>
                <a:ext cx="204124" cy="684063"/>
              </a:xfrm>
              <a:custGeom>
                <a:rect b="b" l="l" r="r" t="t"/>
                <a:pathLst>
                  <a:path extrusionOk="0" h="68750" w="20515">
                    <a:moveTo>
                      <a:pt x="20515" y="1"/>
                    </a:moveTo>
                    <a:lnTo>
                      <a:pt x="0" y="11776"/>
                    </a:lnTo>
                    <a:lnTo>
                      <a:pt x="0" y="68750"/>
                    </a:lnTo>
                    <a:lnTo>
                      <a:pt x="20515" y="56975"/>
                    </a:lnTo>
                    <a:lnTo>
                      <a:pt x="20515" y="1"/>
                    </a:lnTo>
                    <a:close/>
                  </a:path>
                </a:pathLst>
              </a:custGeom>
              <a:solidFill>
                <a:srgbClr val="589EA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57" name="Google Shape;257;p39"/>
              <p:cNvGrpSpPr/>
              <p:nvPr/>
            </p:nvGrpSpPr>
            <p:grpSpPr>
              <a:xfrm>
                <a:off x="7375582" y="2288051"/>
                <a:ext cx="166961" cy="587455"/>
                <a:chOff x="7375582" y="2288051"/>
                <a:chExt cx="166961" cy="587455"/>
              </a:xfrm>
            </p:grpSpPr>
            <p:sp>
              <p:nvSpPr>
                <p:cNvPr id="258" name="Google Shape;258;p39"/>
                <p:cNvSpPr/>
                <p:nvPr/>
              </p:nvSpPr>
              <p:spPr>
                <a:xfrm>
                  <a:off x="7375582" y="2741400"/>
                  <a:ext cx="166961" cy="134106"/>
                </a:xfrm>
                <a:custGeom>
                  <a:rect b="b" l="l" r="r" t="t"/>
                  <a:pathLst>
                    <a:path extrusionOk="0" h="13478" w="16780">
                      <a:moveTo>
                        <a:pt x="16779" y="1"/>
                      </a:moveTo>
                      <a:lnTo>
                        <a:pt x="1" y="9708"/>
                      </a:lnTo>
                      <a:lnTo>
                        <a:pt x="1" y="13477"/>
                      </a:lnTo>
                      <a:lnTo>
                        <a:pt x="16779" y="3804"/>
                      </a:lnTo>
                      <a:lnTo>
                        <a:pt x="16779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9" name="Google Shape;259;p39"/>
                <p:cNvSpPr/>
                <p:nvPr/>
              </p:nvSpPr>
              <p:spPr>
                <a:xfrm>
                  <a:off x="7375582" y="2288051"/>
                  <a:ext cx="166961" cy="134106"/>
                </a:xfrm>
                <a:custGeom>
                  <a:rect b="b" l="l" r="r" t="t"/>
                  <a:pathLst>
                    <a:path extrusionOk="0" h="13478" w="16780">
                      <a:moveTo>
                        <a:pt x="16779" y="1"/>
                      </a:moveTo>
                      <a:lnTo>
                        <a:pt x="1" y="9675"/>
                      </a:lnTo>
                      <a:lnTo>
                        <a:pt x="1" y="13477"/>
                      </a:lnTo>
                      <a:lnTo>
                        <a:pt x="16779" y="3804"/>
                      </a:lnTo>
                      <a:lnTo>
                        <a:pt x="16779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0" name="Google Shape;260;p39"/>
                <p:cNvSpPr/>
                <p:nvPr/>
              </p:nvSpPr>
              <p:spPr>
                <a:xfrm>
                  <a:off x="7375582" y="2344473"/>
                  <a:ext cx="166961" cy="134434"/>
                </a:xfrm>
                <a:custGeom>
                  <a:rect b="b" l="l" r="r" t="t"/>
                  <a:pathLst>
                    <a:path extrusionOk="0" h="13511" w="16780">
                      <a:moveTo>
                        <a:pt x="16779" y="1"/>
                      </a:moveTo>
                      <a:lnTo>
                        <a:pt x="1" y="9708"/>
                      </a:lnTo>
                      <a:lnTo>
                        <a:pt x="1" y="13510"/>
                      </a:lnTo>
                      <a:lnTo>
                        <a:pt x="16779" y="3803"/>
                      </a:lnTo>
                      <a:lnTo>
                        <a:pt x="16779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1" name="Google Shape;261;p39"/>
                <p:cNvSpPr/>
                <p:nvPr/>
              </p:nvSpPr>
              <p:spPr>
                <a:xfrm>
                  <a:off x="7375582" y="2457975"/>
                  <a:ext cx="166961" cy="134106"/>
                </a:xfrm>
                <a:custGeom>
                  <a:rect b="b" l="l" r="r" t="t"/>
                  <a:pathLst>
                    <a:path extrusionOk="0" h="13478" w="16780">
                      <a:moveTo>
                        <a:pt x="16779" y="1"/>
                      </a:moveTo>
                      <a:lnTo>
                        <a:pt x="1" y="9674"/>
                      </a:lnTo>
                      <a:lnTo>
                        <a:pt x="1" y="13477"/>
                      </a:lnTo>
                      <a:lnTo>
                        <a:pt x="16779" y="3804"/>
                      </a:lnTo>
                      <a:lnTo>
                        <a:pt x="16779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2" name="Google Shape;262;p39"/>
                <p:cNvSpPr/>
                <p:nvPr/>
              </p:nvSpPr>
              <p:spPr>
                <a:xfrm>
                  <a:off x="7375582" y="2401224"/>
                  <a:ext cx="166961" cy="134096"/>
                </a:xfrm>
                <a:custGeom>
                  <a:rect b="b" l="l" r="r" t="t"/>
                  <a:pathLst>
                    <a:path extrusionOk="0" h="13477" w="16780">
                      <a:moveTo>
                        <a:pt x="16779" y="1"/>
                      </a:moveTo>
                      <a:lnTo>
                        <a:pt x="1" y="9708"/>
                      </a:lnTo>
                      <a:lnTo>
                        <a:pt x="1" y="13477"/>
                      </a:lnTo>
                      <a:lnTo>
                        <a:pt x="16779" y="3803"/>
                      </a:lnTo>
                      <a:lnTo>
                        <a:pt x="16779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3" name="Google Shape;263;p39"/>
                <p:cNvSpPr/>
                <p:nvPr/>
              </p:nvSpPr>
              <p:spPr>
                <a:xfrm>
                  <a:off x="7375582" y="2514726"/>
                  <a:ext cx="166961" cy="134106"/>
                </a:xfrm>
                <a:custGeom>
                  <a:rect b="b" l="l" r="r" t="t"/>
                  <a:pathLst>
                    <a:path extrusionOk="0" h="13478" w="16780">
                      <a:moveTo>
                        <a:pt x="16779" y="1"/>
                      </a:moveTo>
                      <a:lnTo>
                        <a:pt x="1" y="9674"/>
                      </a:lnTo>
                      <a:lnTo>
                        <a:pt x="1" y="13477"/>
                      </a:lnTo>
                      <a:lnTo>
                        <a:pt x="16779" y="3804"/>
                      </a:lnTo>
                      <a:lnTo>
                        <a:pt x="16779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4" name="Google Shape;264;p39"/>
                <p:cNvSpPr/>
                <p:nvPr/>
              </p:nvSpPr>
              <p:spPr>
                <a:xfrm>
                  <a:off x="7375582" y="2571476"/>
                  <a:ext cx="166961" cy="134106"/>
                </a:xfrm>
                <a:custGeom>
                  <a:rect b="b" l="l" r="r" t="t"/>
                  <a:pathLst>
                    <a:path extrusionOk="0" h="13478" w="16780">
                      <a:moveTo>
                        <a:pt x="16779" y="1"/>
                      </a:moveTo>
                      <a:lnTo>
                        <a:pt x="1" y="9675"/>
                      </a:lnTo>
                      <a:lnTo>
                        <a:pt x="1" y="13477"/>
                      </a:lnTo>
                      <a:lnTo>
                        <a:pt x="16779" y="3804"/>
                      </a:lnTo>
                      <a:lnTo>
                        <a:pt x="16779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5" name="Google Shape;265;p39"/>
                <p:cNvSpPr/>
                <p:nvPr/>
              </p:nvSpPr>
              <p:spPr>
                <a:xfrm>
                  <a:off x="7375582" y="2628237"/>
                  <a:ext cx="166961" cy="134096"/>
                </a:xfrm>
                <a:custGeom>
                  <a:rect b="b" l="l" r="r" t="t"/>
                  <a:pathLst>
                    <a:path extrusionOk="0" h="13477" w="16780">
                      <a:moveTo>
                        <a:pt x="16779" y="0"/>
                      </a:moveTo>
                      <a:lnTo>
                        <a:pt x="1" y="9674"/>
                      </a:lnTo>
                      <a:lnTo>
                        <a:pt x="1" y="13476"/>
                      </a:lnTo>
                      <a:lnTo>
                        <a:pt x="16779" y="3769"/>
                      </a:lnTo>
                      <a:lnTo>
                        <a:pt x="16779" y="0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6" name="Google Shape;266;p39"/>
                <p:cNvSpPr/>
                <p:nvPr/>
              </p:nvSpPr>
              <p:spPr>
                <a:xfrm>
                  <a:off x="7375582" y="2684649"/>
                  <a:ext cx="166961" cy="134434"/>
                </a:xfrm>
                <a:custGeom>
                  <a:rect b="b" l="l" r="r" t="t"/>
                  <a:pathLst>
                    <a:path extrusionOk="0" h="13511" w="16780">
                      <a:moveTo>
                        <a:pt x="16779" y="1"/>
                      </a:moveTo>
                      <a:lnTo>
                        <a:pt x="1" y="9708"/>
                      </a:lnTo>
                      <a:lnTo>
                        <a:pt x="1" y="13510"/>
                      </a:lnTo>
                      <a:lnTo>
                        <a:pt x="16779" y="3804"/>
                      </a:lnTo>
                      <a:lnTo>
                        <a:pt x="16779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67" name="Google Shape;267;p39"/>
              <p:cNvSpPr/>
              <p:nvPr/>
            </p:nvSpPr>
            <p:spPr>
              <a:xfrm>
                <a:off x="7150897" y="2240593"/>
                <a:ext cx="204134" cy="684063"/>
              </a:xfrm>
              <a:custGeom>
                <a:rect b="b" l="l" r="r" t="t"/>
                <a:pathLst>
                  <a:path extrusionOk="0" h="68750" w="20516">
                    <a:moveTo>
                      <a:pt x="1" y="1"/>
                    </a:moveTo>
                    <a:lnTo>
                      <a:pt x="1" y="56975"/>
                    </a:lnTo>
                    <a:lnTo>
                      <a:pt x="20515" y="68750"/>
                    </a:lnTo>
                    <a:lnTo>
                      <a:pt x="20515" y="1177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35F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39"/>
              <p:cNvSpPr/>
              <p:nvPr/>
            </p:nvSpPr>
            <p:spPr>
              <a:xfrm>
                <a:off x="7139615" y="2115809"/>
                <a:ext cx="429163" cy="247606"/>
              </a:xfrm>
              <a:custGeom>
                <a:rect b="b" l="l" r="r" t="t"/>
                <a:pathLst>
                  <a:path extrusionOk="0" h="24885" w="43132">
                    <a:moveTo>
                      <a:pt x="21516" y="1"/>
                    </a:moveTo>
                    <a:lnTo>
                      <a:pt x="1" y="12409"/>
                    </a:lnTo>
                    <a:lnTo>
                      <a:pt x="21649" y="24885"/>
                    </a:lnTo>
                    <a:lnTo>
                      <a:pt x="43131" y="12476"/>
                    </a:lnTo>
                    <a:lnTo>
                      <a:pt x="21516" y="1"/>
                    </a:lnTo>
                    <a:close/>
                  </a:path>
                </a:pathLst>
              </a:custGeom>
              <a:solidFill>
                <a:srgbClr val="66B7C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69" name="Google Shape;269;p39"/>
              <p:cNvGrpSpPr/>
              <p:nvPr/>
            </p:nvGrpSpPr>
            <p:grpSpPr>
              <a:xfrm>
                <a:off x="7167493" y="2288051"/>
                <a:ext cx="166961" cy="587455"/>
                <a:chOff x="7167493" y="2288051"/>
                <a:chExt cx="166961" cy="587455"/>
              </a:xfrm>
            </p:grpSpPr>
            <p:sp>
              <p:nvSpPr>
                <p:cNvPr id="270" name="Google Shape;270;p39"/>
                <p:cNvSpPr/>
                <p:nvPr/>
              </p:nvSpPr>
              <p:spPr>
                <a:xfrm>
                  <a:off x="7167493" y="2741400"/>
                  <a:ext cx="166961" cy="134106"/>
                </a:xfrm>
                <a:custGeom>
                  <a:rect b="b" l="l" r="r" t="t"/>
                  <a:pathLst>
                    <a:path extrusionOk="0" h="13478" w="16780">
                      <a:moveTo>
                        <a:pt x="1" y="1"/>
                      </a:moveTo>
                      <a:lnTo>
                        <a:pt x="1" y="3804"/>
                      </a:lnTo>
                      <a:lnTo>
                        <a:pt x="16779" y="13477"/>
                      </a:lnTo>
                      <a:lnTo>
                        <a:pt x="16779" y="9708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" name="Google Shape;271;p39"/>
                <p:cNvSpPr/>
                <p:nvPr/>
              </p:nvSpPr>
              <p:spPr>
                <a:xfrm>
                  <a:off x="7167493" y="2288051"/>
                  <a:ext cx="166961" cy="134106"/>
                </a:xfrm>
                <a:custGeom>
                  <a:rect b="b" l="l" r="r" t="t"/>
                  <a:pathLst>
                    <a:path extrusionOk="0" h="13478" w="16780">
                      <a:moveTo>
                        <a:pt x="1" y="1"/>
                      </a:moveTo>
                      <a:lnTo>
                        <a:pt x="1" y="3804"/>
                      </a:lnTo>
                      <a:lnTo>
                        <a:pt x="16779" y="13477"/>
                      </a:lnTo>
                      <a:lnTo>
                        <a:pt x="16779" y="9675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" name="Google Shape;272;p39"/>
                <p:cNvSpPr/>
                <p:nvPr/>
              </p:nvSpPr>
              <p:spPr>
                <a:xfrm>
                  <a:off x="7167493" y="2344473"/>
                  <a:ext cx="166961" cy="134434"/>
                </a:xfrm>
                <a:custGeom>
                  <a:rect b="b" l="l" r="r" t="t"/>
                  <a:pathLst>
                    <a:path extrusionOk="0" h="13511" w="16780">
                      <a:moveTo>
                        <a:pt x="1" y="1"/>
                      </a:moveTo>
                      <a:lnTo>
                        <a:pt x="1" y="3803"/>
                      </a:lnTo>
                      <a:lnTo>
                        <a:pt x="16779" y="13510"/>
                      </a:lnTo>
                      <a:lnTo>
                        <a:pt x="16779" y="9708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" name="Google Shape;273;p39"/>
                <p:cNvSpPr/>
                <p:nvPr/>
              </p:nvSpPr>
              <p:spPr>
                <a:xfrm>
                  <a:off x="7167493" y="2457975"/>
                  <a:ext cx="166961" cy="134106"/>
                </a:xfrm>
                <a:custGeom>
                  <a:rect b="b" l="l" r="r" t="t"/>
                  <a:pathLst>
                    <a:path extrusionOk="0" h="13478" w="16780">
                      <a:moveTo>
                        <a:pt x="1" y="1"/>
                      </a:moveTo>
                      <a:lnTo>
                        <a:pt x="1" y="3804"/>
                      </a:lnTo>
                      <a:lnTo>
                        <a:pt x="16779" y="13477"/>
                      </a:lnTo>
                      <a:lnTo>
                        <a:pt x="16779" y="967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4" name="Google Shape;274;p39"/>
                <p:cNvSpPr/>
                <p:nvPr/>
              </p:nvSpPr>
              <p:spPr>
                <a:xfrm>
                  <a:off x="7167493" y="2401224"/>
                  <a:ext cx="166961" cy="134096"/>
                </a:xfrm>
                <a:custGeom>
                  <a:rect b="b" l="l" r="r" t="t"/>
                  <a:pathLst>
                    <a:path extrusionOk="0" h="13477" w="16780">
                      <a:moveTo>
                        <a:pt x="1" y="1"/>
                      </a:moveTo>
                      <a:lnTo>
                        <a:pt x="1" y="3803"/>
                      </a:lnTo>
                      <a:lnTo>
                        <a:pt x="16779" y="13477"/>
                      </a:lnTo>
                      <a:lnTo>
                        <a:pt x="16779" y="9708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" name="Google Shape;275;p39"/>
                <p:cNvSpPr/>
                <p:nvPr/>
              </p:nvSpPr>
              <p:spPr>
                <a:xfrm>
                  <a:off x="7167493" y="2514726"/>
                  <a:ext cx="166961" cy="134106"/>
                </a:xfrm>
                <a:custGeom>
                  <a:rect b="b" l="l" r="r" t="t"/>
                  <a:pathLst>
                    <a:path extrusionOk="0" h="13478" w="16780">
                      <a:moveTo>
                        <a:pt x="1" y="1"/>
                      </a:moveTo>
                      <a:lnTo>
                        <a:pt x="1" y="3804"/>
                      </a:lnTo>
                      <a:lnTo>
                        <a:pt x="16779" y="13477"/>
                      </a:lnTo>
                      <a:lnTo>
                        <a:pt x="16779" y="967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6" name="Google Shape;276;p39"/>
                <p:cNvSpPr/>
                <p:nvPr/>
              </p:nvSpPr>
              <p:spPr>
                <a:xfrm>
                  <a:off x="7167493" y="2571476"/>
                  <a:ext cx="166961" cy="134106"/>
                </a:xfrm>
                <a:custGeom>
                  <a:rect b="b" l="l" r="r" t="t"/>
                  <a:pathLst>
                    <a:path extrusionOk="0" h="13478" w="16780">
                      <a:moveTo>
                        <a:pt x="1" y="1"/>
                      </a:moveTo>
                      <a:lnTo>
                        <a:pt x="1" y="3804"/>
                      </a:lnTo>
                      <a:lnTo>
                        <a:pt x="16779" y="13477"/>
                      </a:lnTo>
                      <a:lnTo>
                        <a:pt x="16779" y="9675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7" name="Google Shape;277;p39"/>
                <p:cNvSpPr/>
                <p:nvPr/>
              </p:nvSpPr>
              <p:spPr>
                <a:xfrm>
                  <a:off x="7167493" y="2628237"/>
                  <a:ext cx="166961" cy="134096"/>
                </a:xfrm>
                <a:custGeom>
                  <a:rect b="b" l="l" r="r" t="t"/>
                  <a:pathLst>
                    <a:path extrusionOk="0" h="13477" w="16780">
                      <a:moveTo>
                        <a:pt x="1" y="0"/>
                      </a:moveTo>
                      <a:lnTo>
                        <a:pt x="1" y="3769"/>
                      </a:lnTo>
                      <a:lnTo>
                        <a:pt x="16779" y="13476"/>
                      </a:lnTo>
                      <a:lnTo>
                        <a:pt x="16779" y="967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8" name="Google Shape;278;p39"/>
                <p:cNvSpPr/>
                <p:nvPr/>
              </p:nvSpPr>
              <p:spPr>
                <a:xfrm>
                  <a:off x="7167493" y="2684649"/>
                  <a:ext cx="166961" cy="134434"/>
                </a:xfrm>
                <a:custGeom>
                  <a:rect b="b" l="l" r="r" t="t"/>
                  <a:pathLst>
                    <a:path extrusionOk="0" h="13511" w="16780">
                      <a:moveTo>
                        <a:pt x="1" y="1"/>
                      </a:moveTo>
                      <a:lnTo>
                        <a:pt x="1" y="3804"/>
                      </a:lnTo>
                      <a:lnTo>
                        <a:pt x="16779" y="13510"/>
                      </a:lnTo>
                      <a:lnTo>
                        <a:pt x="16779" y="9708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79" name="Google Shape;279;p39"/>
              <p:cNvSpPr/>
              <p:nvPr/>
            </p:nvSpPr>
            <p:spPr>
              <a:xfrm>
                <a:off x="7178447" y="2027201"/>
                <a:ext cx="353155" cy="203796"/>
              </a:xfrm>
              <a:custGeom>
                <a:rect b="b" l="l" r="r" t="t"/>
                <a:pathLst>
                  <a:path extrusionOk="0" h="20482" w="35493">
                    <a:moveTo>
                      <a:pt x="17680" y="0"/>
                    </a:moveTo>
                    <a:lnTo>
                      <a:pt x="0" y="10207"/>
                    </a:lnTo>
                    <a:lnTo>
                      <a:pt x="17813" y="20481"/>
                    </a:lnTo>
                    <a:lnTo>
                      <a:pt x="35492" y="10274"/>
                    </a:lnTo>
                    <a:lnTo>
                      <a:pt x="17680" y="0"/>
                    </a:lnTo>
                    <a:close/>
                  </a:path>
                </a:pathLst>
              </a:custGeom>
              <a:solidFill>
                <a:srgbClr val="66B7C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39"/>
              <p:cNvSpPr/>
              <p:nvPr/>
            </p:nvSpPr>
            <p:spPr>
              <a:xfrm>
                <a:off x="7177780" y="2129081"/>
                <a:ext cx="176583" cy="211766"/>
              </a:xfrm>
              <a:custGeom>
                <a:rect b="b" l="l" r="r" t="t"/>
                <a:pathLst>
                  <a:path extrusionOk="0" h="21283" w="17747">
                    <a:moveTo>
                      <a:pt x="1" y="1"/>
                    </a:moveTo>
                    <a:lnTo>
                      <a:pt x="1" y="11109"/>
                    </a:lnTo>
                    <a:lnTo>
                      <a:pt x="17747" y="21283"/>
                    </a:lnTo>
                    <a:lnTo>
                      <a:pt x="17747" y="1017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35F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39"/>
              <p:cNvSpPr/>
              <p:nvPr/>
            </p:nvSpPr>
            <p:spPr>
              <a:xfrm>
                <a:off x="7298923" y="2217700"/>
                <a:ext cx="32865" cy="110196"/>
              </a:xfrm>
              <a:custGeom>
                <a:rect b="b" l="l" r="r" t="t"/>
                <a:pathLst>
                  <a:path extrusionOk="0" h="11075" w="3303">
                    <a:moveTo>
                      <a:pt x="0" y="0"/>
                    </a:moveTo>
                    <a:lnTo>
                      <a:pt x="0" y="9173"/>
                    </a:lnTo>
                    <a:lnTo>
                      <a:pt x="3302" y="11075"/>
                    </a:lnTo>
                    <a:lnTo>
                      <a:pt x="3302" y="19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39"/>
              <p:cNvSpPr/>
              <p:nvPr/>
            </p:nvSpPr>
            <p:spPr>
              <a:xfrm>
                <a:off x="7249465" y="2189155"/>
                <a:ext cx="32875" cy="110196"/>
              </a:xfrm>
              <a:custGeom>
                <a:rect b="b" l="l" r="r" t="t"/>
                <a:pathLst>
                  <a:path extrusionOk="0" h="11075" w="3304">
                    <a:moveTo>
                      <a:pt x="1" y="0"/>
                    </a:moveTo>
                    <a:lnTo>
                      <a:pt x="1" y="9174"/>
                    </a:lnTo>
                    <a:lnTo>
                      <a:pt x="3303" y="11075"/>
                    </a:lnTo>
                    <a:lnTo>
                      <a:pt x="3303" y="19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39"/>
              <p:cNvSpPr/>
              <p:nvPr/>
            </p:nvSpPr>
            <p:spPr>
              <a:xfrm>
                <a:off x="7200017" y="2160611"/>
                <a:ext cx="33203" cy="110206"/>
              </a:xfrm>
              <a:custGeom>
                <a:rect b="b" l="l" r="r" t="t"/>
                <a:pathLst>
                  <a:path extrusionOk="0" h="11076" w="3337">
                    <a:moveTo>
                      <a:pt x="1" y="1"/>
                    </a:moveTo>
                    <a:lnTo>
                      <a:pt x="1" y="9174"/>
                    </a:lnTo>
                    <a:lnTo>
                      <a:pt x="3336" y="11075"/>
                    </a:lnTo>
                    <a:lnTo>
                      <a:pt x="3336" y="190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39"/>
              <p:cNvSpPr/>
              <p:nvPr/>
            </p:nvSpPr>
            <p:spPr>
              <a:xfrm>
                <a:off x="7354340" y="2129081"/>
                <a:ext cx="176583" cy="211766"/>
              </a:xfrm>
              <a:custGeom>
                <a:rect b="b" l="l" r="r" t="t"/>
                <a:pathLst>
                  <a:path extrusionOk="0" h="21283" w="17747">
                    <a:moveTo>
                      <a:pt x="17747" y="1"/>
                    </a:moveTo>
                    <a:lnTo>
                      <a:pt x="1" y="10175"/>
                    </a:lnTo>
                    <a:lnTo>
                      <a:pt x="1" y="21283"/>
                    </a:lnTo>
                    <a:lnTo>
                      <a:pt x="17747" y="11109"/>
                    </a:lnTo>
                    <a:lnTo>
                      <a:pt x="17747" y="1"/>
                    </a:lnTo>
                    <a:close/>
                  </a:path>
                </a:pathLst>
              </a:custGeom>
              <a:solidFill>
                <a:srgbClr val="589EA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39"/>
              <p:cNvSpPr/>
              <p:nvPr/>
            </p:nvSpPr>
            <p:spPr>
              <a:xfrm>
                <a:off x="7376577" y="2217700"/>
                <a:ext cx="32865" cy="110196"/>
              </a:xfrm>
              <a:custGeom>
                <a:rect b="b" l="l" r="r" t="t"/>
                <a:pathLst>
                  <a:path extrusionOk="0" h="11075" w="3303">
                    <a:moveTo>
                      <a:pt x="3303" y="0"/>
                    </a:moveTo>
                    <a:lnTo>
                      <a:pt x="1" y="1902"/>
                    </a:lnTo>
                    <a:lnTo>
                      <a:pt x="1" y="11075"/>
                    </a:lnTo>
                    <a:lnTo>
                      <a:pt x="3303" y="9173"/>
                    </a:lnTo>
                    <a:lnTo>
                      <a:pt x="3303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39"/>
              <p:cNvSpPr/>
              <p:nvPr/>
            </p:nvSpPr>
            <p:spPr>
              <a:xfrm>
                <a:off x="7426024" y="2189155"/>
                <a:ext cx="32875" cy="110196"/>
              </a:xfrm>
              <a:custGeom>
                <a:rect b="b" l="l" r="r" t="t"/>
                <a:pathLst>
                  <a:path extrusionOk="0" h="11075" w="3304">
                    <a:moveTo>
                      <a:pt x="3303" y="0"/>
                    </a:moveTo>
                    <a:lnTo>
                      <a:pt x="1" y="1902"/>
                    </a:lnTo>
                    <a:lnTo>
                      <a:pt x="1" y="11075"/>
                    </a:lnTo>
                    <a:lnTo>
                      <a:pt x="3303" y="9174"/>
                    </a:lnTo>
                    <a:lnTo>
                      <a:pt x="3303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39"/>
              <p:cNvSpPr/>
              <p:nvPr/>
            </p:nvSpPr>
            <p:spPr>
              <a:xfrm>
                <a:off x="7475482" y="2160611"/>
                <a:ext cx="32865" cy="110206"/>
              </a:xfrm>
              <a:custGeom>
                <a:rect b="b" l="l" r="r" t="t"/>
                <a:pathLst>
                  <a:path extrusionOk="0" h="11076" w="3303">
                    <a:moveTo>
                      <a:pt x="3302" y="1"/>
                    </a:moveTo>
                    <a:lnTo>
                      <a:pt x="0" y="1902"/>
                    </a:lnTo>
                    <a:lnTo>
                      <a:pt x="0" y="11075"/>
                    </a:lnTo>
                    <a:lnTo>
                      <a:pt x="3302" y="9174"/>
                    </a:lnTo>
                    <a:lnTo>
                      <a:pt x="3302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39"/>
              <p:cNvSpPr/>
              <p:nvPr/>
            </p:nvSpPr>
            <p:spPr>
              <a:xfrm>
                <a:off x="7216284" y="2011929"/>
                <a:ext cx="276481" cy="159329"/>
              </a:xfrm>
              <a:custGeom>
                <a:rect b="b" l="l" r="r" t="t"/>
                <a:pathLst>
                  <a:path extrusionOk="0" h="16013" w="27787">
                    <a:moveTo>
                      <a:pt x="13843" y="1"/>
                    </a:moveTo>
                    <a:lnTo>
                      <a:pt x="0" y="7973"/>
                    </a:lnTo>
                    <a:lnTo>
                      <a:pt x="13943" y="16012"/>
                    </a:lnTo>
                    <a:lnTo>
                      <a:pt x="27787" y="8040"/>
                    </a:lnTo>
                    <a:lnTo>
                      <a:pt x="13843" y="1"/>
                    </a:lnTo>
                    <a:close/>
                  </a:path>
                </a:pathLst>
              </a:custGeom>
              <a:solidFill>
                <a:srgbClr val="66B7C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39"/>
              <p:cNvSpPr/>
              <p:nvPr/>
            </p:nvSpPr>
            <p:spPr>
              <a:xfrm>
                <a:off x="7215617" y="2091583"/>
                <a:ext cx="138414" cy="117500"/>
              </a:xfrm>
              <a:custGeom>
                <a:rect b="b" l="l" r="r" t="t"/>
                <a:pathLst>
                  <a:path extrusionOk="0" h="11809" w="13911">
                    <a:moveTo>
                      <a:pt x="0" y="0"/>
                    </a:moveTo>
                    <a:lnTo>
                      <a:pt x="0" y="3837"/>
                    </a:lnTo>
                    <a:lnTo>
                      <a:pt x="13910" y="11809"/>
                    </a:lnTo>
                    <a:lnTo>
                      <a:pt x="13910" y="79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5F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39"/>
              <p:cNvSpPr/>
              <p:nvPr/>
            </p:nvSpPr>
            <p:spPr>
              <a:xfrm>
                <a:off x="7354012" y="2091583"/>
                <a:ext cx="138076" cy="117500"/>
              </a:xfrm>
              <a:custGeom>
                <a:rect b="b" l="l" r="r" t="t"/>
                <a:pathLst>
                  <a:path extrusionOk="0" h="11809" w="13877">
                    <a:moveTo>
                      <a:pt x="13877" y="0"/>
                    </a:moveTo>
                    <a:lnTo>
                      <a:pt x="0" y="7973"/>
                    </a:lnTo>
                    <a:lnTo>
                      <a:pt x="0" y="11809"/>
                    </a:lnTo>
                    <a:lnTo>
                      <a:pt x="13877" y="3837"/>
                    </a:lnTo>
                    <a:lnTo>
                      <a:pt x="13877" y="0"/>
                    </a:lnTo>
                    <a:close/>
                  </a:path>
                </a:pathLst>
              </a:custGeom>
              <a:solidFill>
                <a:srgbClr val="589EA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39"/>
              <p:cNvSpPr/>
              <p:nvPr/>
            </p:nvSpPr>
            <p:spPr>
              <a:xfrm>
                <a:off x="7315180" y="1855287"/>
                <a:ext cx="78008" cy="45143"/>
              </a:xfrm>
              <a:custGeom>
                <a:rect b="b" l="l" r="r" t="t"/>
                <a:pathLst>
                  <a:path extrusionOk="0" h="4537" w="7840">
                    <a:moveTo>
                      <a:pt x="3903" y="0"/>
                    </a:moveTo>
                    <a:lnTo>
                      <a:pt x="1" y="2268"/>
                    </a:lnTo>
                    <a:lnTo>
                      <a:pt x="3903" y="4537"/>
                    </a:lnTo>
                    <a:lnTo>
                      <a:pt x="7839" y="2268"/>
                    </a:lnTo>
                    <a:lnTo>
                      <a:pt x="3903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39"/>
              <p:cNvSpPr/>
              <p:nvPr/>
            </p:nvSpPr>
            <p:spPr>
              <a:xfrm>
                <a:off x="7325796" y="1861585"/>
                <a:ext cx="56436" cy="32537"/>
              </a:xfrm>
              <a:custGeom>
                <a:rect b="b" l="l" r="r" t="t"/>
                <a:pathLst>
                  <a:path extrusionOk="0" h="3270" w="5672">
                    <a:moveTo>
                      <a:pt x="2836" y="1"/>
                    </a:moveTo>
                    <a:lnTo>
                      <a:pt x="1" y="1635"/>
                    </a:lnTo>
                    <a:lnTo>
                      <a:pt x="2836" y="3270"/>
                    </a:lnTo>
                    <a:lnTo>
                      <a:pt x="5672" y="1635"/>
                    </a:lnTo>
                    <a:lnTo>
                      <a:pt x="2836" y="1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39"/>
              <p:cNvSpPr/>
              <p:nvPr/>
            </p:nvSpPr>
            <p:spPr>
              <a:xfrm>
                <a:off x="7314851" y="1877852"/>
                <a:ext cx="39173" cy="234999"/>
              </a:xfrm>
              <a:custGeom>
                <a:rect b="b" l="l" r="r" t="t"/>
                <a:pathLst>
                  <a:path extrusionOk="0" h="23618" w="3937">
                    <a:moveTo>
                      <a:pt x="0" y="0"/>
                    </a:moveTo>
                    <a:lnTo>
                      <a:pt x="0" y="21382"/>
                    </a:lnTo>
                    <a:lnTo>
                      <a:pt x="3936" y="23617"/>
                    </a:lnTo>
                    <a:lnTo>
                      <a:pt x="3936" y="22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5F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39"/>
              <p:cNvSpPr/>
              <p:nvPr/>
            </p:nvSpPr>
            <p:spPr>
              <a:xfrm>
                <a:off x="7354012" y="1877852"/>
                <a:ext cx="38845" cy="234999"/>
              </a:xfrm>
              <a:custGeom>
                <a:rect b="b" l="l" r="r" t="t"/>
                <a:pathLst>
                  <a:path extrusionOk="0" h="23618" w="3904">
                    <a:moveTo>
                      <a:pt x="3903" y="0"/>
                    </a:moveTo>
                    <a:lnTo>
                      <a:pt x="0" y="2235"/>
                    </a:lnTo>
                    <a:lnTo>
                      <a:pt x="0" y="23617"/>
                    </a:lnTo>
                    <a:lnTo>
                      <a:pt x="3903" y="21382"/>
                    </a:lnTo>
                    <a:lnTo>
                      <a:pt x="3903" y="0"/>
                    </a:lnTo>
                    <a:close/>
                  </a:path>
                </a:pathLst>
              </a:custGeom>
              <a:solidFill>
                <a:srgbClr val="589EA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39"/>
              <p:cNvSpPr/>
              <p:nvPr/>
            </p:nvSpPr>
            <p:spPr>
              <a:xfrm>
                <a:off x="7325796" y="1617320"/>
                <a:ext cx="28228" cy="276819"/>
              </a:xfrm>
              <a:custGeom>
                <a:rect b="b" l="l" r="r" t="t"/>
                <a:pathLst>
                  <a:path extrusionOk="0" h="27821" w="2837">
                    <a:moveTo>
                      <a:pt x="2836" y="1"/>
                    </a:moveTo>
                    <a:lnTo>
                      <a:pt x="1" y="26186"/>
                    </a:lnTo>
                    <a:lnTo>
                      <a:pt x="2836" y="27821"/>
                    </a:lnTo>
                    <a:lnTo>
                      <a:pt x="2836" y="1"/>
                    </a:lnTo>
                    <a:close/>
                  </a:path>
                </a:pathLst>
              </a:custGeom>
              <a:solidFill>
                <a:srgbClr val="335F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39"/>
              <p:cNvSpPr/>
              <p:nvPr/>
            </p:nvSpPr>
            <p:spPr>
              <a:xfrm>
                <a:off x="7354012" y="1617320"/>
                <a:ext cx="28218" cy="276819"/>
              </a:xfrm>
              <a:custGeom>
                <a:rect b="b" l="l" r="r" t="t"/>
                <a:pathLst>
                  <a:path extrusionOk="0" h="27821" w="2836">
                    <a:moveTo>
                      <a:pt x="0" y="1"/>
                    </a:moveTo>
                    <a:lnTo>
                      <a:pt x="0" y="27821"/>
                    </a:lnTo>
                    <a:lnTo>
                      <a:pt x="2836" y="2618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89EA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7" name="Google Shape;297;p39"/>
          <p:cNvGrpSpPr/>
          <p:nvPr/>
        </p:nvGrpSpPr>
        <p:grpSpPr>
          <a:xfrm>
            <a:off x="6389497" y="2425199"/>
            <a:ext cx="2857767" cy="1776610"/>
            <a:chOff x="2844272" y="1843999"/>
            <a:chExt cx="2857767" cy="1776610"/>
          </a:xfrm>
        </p:grpSpPr>
        <p:cxnSp>
          <p:nvCxnSpPr>
            <p:cNvPr id="298" name="Google Shape;298;p39"/>
            <p:cNvCxnSpPr/>
            <p:nvPr/>
          </p:nvCxnSpPr>
          <p:spPr>
            <a:xfrm flipH="1">
              <a:off x="3239339" y="1868450"/>
              <a:ext cx="2462700" cy="16767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99" name="Google Shape;299;p39"/>
            <p:cNvGrpSpPr/>
            <p:nvPr/>
          </p:nvGrpSpPr>
          <p:grpSpPr>
            <a:xfrm>
              <a:off x="2844272" y="1843999"/>
              <a:ext cx="589048" cy="1776610"/>
              <a:chOff x="6845236" y="2848204"/>
              <a:chExt cx="428835" cy="1293491"/>
            </a:xfrm>
          </p:grpSpPr>
          <p:grpSp>
            <p:nvGrpSpPr>
              <p:cNvPr id="300" name="Google Shape;300;p39"/>
              <p:cNvGrpSpPr/>
              <p:nvPr/>
            </p:nvGrpSpPr>
            <p:grpSpPr>
              <a:xfrm>
                <a:off x="6845236" y="2848204"/>
                <a:ext cx="428835" cy="1293491"/>
                <a:chOff x="6845236" y="2848204"/>
                <a:chExt cx="428835" cy="1293491"/>
              </a:xfrm>
            </p:grpSpPr>
            <p:sp>
              <p:nvSpPr>
                <p:cNvPr id="301" name="Google Shape;301;p39"/>
                <p:cNvSpPr/>
                <p:nvPr/>
              </p:nvSpPr>
              <p:spPr>
                <a:xfrm>
                  <a:off x="6845902" y="2867118"/>
                  <a:ext cx="428168" cy="247277"/>
                </a:xfrm>
                <a:custGeom>
                  <a:rect b="b" l="l" r="r" t="t"/>
                  <a:pathLst>
                    <a:path extrusionOk="0" h="24852" w="43032">
                      <a:moveTo>
                        <a:pt x="21449" y="1"/>
                      </a:moveTo>
                      <a:lnTo>
                        <a:pt x="1" y="12376"/>
                      </a:lnTo>
                      <a:lnTo>
                        <a:pt x="21583" y="24852"/>
                      </a:lnTo>
                      <a:lnTo>
                        <a:pt x="43031" y="12443"/>
                      </a:lnTo>
                      <a:lnTo>
                        <a:pt x="21449" y="1"/>
                      </a:lnTo>
                      <a:close/>
                    </a:path>
                  </a:pathLst>
                </a:custGeom>
                <a:solidFill>
                  <a:srgbClr val="A8DBA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" name="Google Shape;302;p39"/>
                <p:cNvSpPr/>
                <p:nvPr/>
              </p:nvSpPr>
              <p:spPr>
                <a:xfrm>
                  <a:off x="6845236" y="2989983"/>
                  <a:ext cx="214094" cy="1151713"/>
                </a:xfrm>
                <a:custGeom>
                  <a:rect b="b" l="l" r="r" t="t"/>
                  <a:pathLst>
                    <a:path extrusionOk="0" h="115750" w="21517">
                      <a:moveTo>
                        <a:pt x="1" y="0"/>
                      </a:moveTo>
                      <a:lnTo>
                        <a:pt x="1" y="103408"/>
                      </a:lnTo>
                      <a:lnTo>
                        <a:pt x="21516" y="115750"/>
                      </a:lnTo>
                      <a:lnTo>
                        <a:pt x="21516" y="1237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D957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3" name="Google Shape;303;p39"/>
                <p:cNvSpPr/>
                <p:nvPr/>
              </p:nvSpPr>
              <p:spPr>
                <a:xfrm>
                  <a:off x="7059304" y="2989983"/>
                  <a:ext cx="214084" cy="1151713"/>
                </a:xfrm>
                <a:custGeom>
                  <a:rect b="b" l="l" r="r" t="t"/>
                  <a:pathLst>
                    <a:path extrusionOk="0" h="115750" w="21516">
                      <a:moveTo>
                        <a:pt x="21516" y="0"/>
                      </a:moveTo>
                      <a:lnTo>
                        <a:pt x="0" y="12376"/>
                      </a:lnTo>
                      <a:lnTo>
                        <a:pt x="0" y="115750"/>
                      </a:lnTo>
                      <a:lnTo>
                        <a:pt x="21516" y="103408"/>
                      </a:lnTo>
                      <a:lnTo>
                        <a:pt x="21516" y="0"/>
                      </a:lnTo>
                      <a:close/>
                    </a:path>
                  </a:pathLst>
                </a:custGeom>
                <a:solidFill>
                  <a:srgbClr val="77BE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4" name="Google Shape;304;p39"/>
                <p:cNvSpPr/>
                <p:nvPr/>
              </p:nvSpPr>
              <p:spPr>
                <a:xfrm>
                  <a:off x="7086515" y="3097515"/>
                  <a:ext cx="39840" cy="1028581"/>
                </a:xfrm>
                <a:custGeom>
                  <a:rect b="b" l="l" r="r" t="t"/>
                  <a:pathLst>
                    <a:path extrusionOk="0" h="103375" w="4004">
                      <a:moveTo>
                        <a:pt x="4003" y="0"/>
                      </a:moveTo>
                      <a:lnTo>
                        <a:pt x="0" y="2302"/>
                      </a:lnTo>
                      <a:lnTo>
                        <a:pt x="0" y="103374"/>
                      </a:lnTo>
                      <a:lnTo>
                        <a:pt x="4003" y="101039"/>
                      </a:lnTo>
                      <a:lnTo>
                        <a:pt x="4003" y="0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5" name="Google Shape;305;p39"/>
                <p:cNvSpPr/>
                <p:nvPr/>
              </p:nvSpPr>
              <p:spPr>
                <a:xfrm>
                  <a:off x="6892037" y="2848204"/>
                  <a:ext cx="335225" cy="193836"/>
                </a:xfrm>
                <a:custGeom>
                  <a:rect b="b" l="l" r="r" t="t"/>
                  <a:pathLst>
                    <a:path extrusionOk="0" h="19481" w="33691">
                      <a:moveTo>
                        <a:pt x="16779" y="0"/>
                      </a:moveTo>
                      <a:lnTo>
                        <a:pt x="0" y="9707"/>
                      </a:lnTo>
                      <a:lnTo>
                        <a:pt x="16879" y="19481"/>
                      </a:lnTo>
                      <a:lnTo>
                        <a:pt x="33691" y="9774"/>
                      </a:lnTo>
                      <a:lnTo>
                        <a:pt x="16779" y="0"/>
                      </a:lnTo>
                      <a:close/>
                    </a:path>
                  </a:pathLst>
                </a:custGeom>
                <a:solidFill>
                  <a:srgbClr val="A8DBA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6" name="Google Shape;306;p39"/>
                <p:cNvSpPr/>
                <p:nvPr/>
              </p:nvSpPr>
              <p:spPr>
                <a:xfrm>
                  <a:off x="6891370" y="2944515"/>
                  <a:ext cx="167618" cy="142394"/>
                </a:xfrm>
                <a:custGeom>
                  <a:rect b="b" l="l" r="r" t="t"/>
                  <a:pathLst>
                    <a:path extrusionOk="0" h="14311" w="16846">
                      <a:moveTo>
                        <a:pt x="0" y="0"/>
                      </a:moveTo>
                      <a:lnTo>
                        <a:pt x="0" y="4637"/>
                      </a:lnTo>
                      <a:lnTo>
                        <a:pt x="16846" y="14311"/>
                      </a:lnTo>
                      <a:lnTo>
                        <a:pt x="16846" y="96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D957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7" name="Google Shape;307;p39"/>
                <p:cNvSpPr/>
                <p:nvPr/>
              </p:nvSpPr>
              <p:spPr>
                <a:xfrm>
                  <a:off x="7058966" y="2944515"/>
                  <a:ext cx="167628" cy="142394"/>
                </a:xfrm>
                <a:custGeom>
                  <a:rect b="b" l="l" r="r" t="t"/>
                  <a:pathLst>
                    <a:path extrusionOk="0" h="14311" w="16847">
                      <a:moveTo>
                        <a:pt x="16846" y="0"/>
                      </a:moveTo>
                      <a:lnTo>
                        <a:pt x="1" y="9674"/>
                      </a:lnTo>
                      <a:lnTo>
                        <a:pt x="1" y="14311"/>
                      </a:lnTo>
                      <a:lnTo>
                        <a:pt x="16846" y="4637"/>
                      </a:lnTo>
                      <a:lnTo>
                        <a:pt x="16846" y="0"/>
                      </a:lnTo>
                      <a:close/>
                    </a:path>
                  </a:pathLst>
                </a:custGeom>
                <a:solidFill>
                  <a:srgbClr val="77BE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08" name="Google Shape;308;p39"/>
              <p:cNvGrpSpPr/>
              <p:nvPr/>
            </p:nvGrpSpPr>
            <p:grpSpPr>
              <a:xfrm>
                <a:off x="7146251" y="3028148"/>
                <a:ext cx="99914" cy="1063424"/>
                <a:chOff x="7146251" y="3028148"/>
                <a:chExt cx="99914" cy="1063424"/>
              </a:xfrm>
            </p:grpSpPr>
            <p:sp>
              <p:nvSpPr>
                <p:cNvPr id="309" name="Google Shape;309;p39"/>
                <p:cNvSpPr/>
                <p:nvPr/>
              </p:nvSpPr>
              <p:spPr>
                <a:xfrm>
                  <a:off x="7146251" y="3063001"/>
                  <a:ext cx="39840" cy="1028571"/>
                </a:xfrm>
                <a:custGeom>
                  <a:rect b="b" l="l" r="r" t="t"/>
                  <a:pathLst>
                    <a:path extrusionOk="0" h="103374" w="4004">
                      <a:moveTo>
                        <a:pt x="4004" y="0"/>
                      </a:moveTo>
                      <a:lnTo>
                        <a:pt x="1" y="2302"/>
                      </a:lnTo>
                      <a:lnTo>
                        <a:pt x="1" y="103374"/>
                      </a:lnTo>
                      <a:lnTo>
                        <a:pt x="4004" y="101039"/>
                      </a:lnTo>
                      <a:lnTo>
                        <a:pt x="4004" y="0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0" name="Google Shape;310;p39"/>
                <p:cNvSpPr/>
                <p:nvPr/>
              </p:nvSpPr>
              <p:spPr>
                <a:xfrm>
                  <a:off x="7206325" y="3028148"/>
                  <a:ext cx="39840" cy="1028581"/>
                </a:xfrm>
                <a:custGeom>
                  <a:rect b="b" l="l" r="r" t="t"/>
                  <a:pathLst>
                    <a:path extrusionOk="0" h="103375" w="4004">
                      <a:moveTo>
                        <a:pt x="4003" y="0"/>
                      </a:moveTo>
                      <a:lnTo>
                        <a:pt x="0" y="2336"/>
                      </a:lnTo>
                      <a:lnTo>
                        <a:pt x="0" y="103374"/>
                      </a:lnTo>
                      <a:lnTo>
                        <a:pt x="4003" y="101073"/>
                      </a:lnTo>
                      <a:lnTo>
                        <a:pt x="4003" y="0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311" name="Google Shape;311;p39"/>
          <p:cNvGrpSpPr/>
          <p:nvPr/>
        </p:nvGrpSpPr>
        <p:grpSpPr>
          <a:xfrm>
            <a:off x="5692651" y="3092961"/>
            <a:ext cx="3554613" cy="1527677"/>
            <a:chOff x="2147426" y="2511761"/>
            <a:chExt cx="3554613" cy="1527677"/>
          </a:xfrm>
        </p:grpSpPr>
        <p:cxnSp>
          <p:nvCxnSpPr>
            <p:cNvPr id="312" name="Google Shape;312;p39"/>
            <p:cNvCxnSpPr/>
            <p:nvPr/>
          </p:nvCxnSpPr>
          <p:spPr>
            <a:xfrm flipH="1">
              <a:off x="2563139" y="2908450"/>
              <a:ext cx="3138900" cy="1054800"/>
            </a:xfrm>
            <a:prstGeom prst="bentConnector3">
              <a:avLst>
                <a:gd fmla="val 9268" name="adj1"/>
              </a:avLst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313" name="Google Shape;313;p39"/>
            <p:cNvGrpSpPr/>
            <p:nvPr/>
          </p:nvGrpSpPr>
          <p:grpSpPr>
            <a:xfrm>
              <a:off x="2147426" y="2511761"/>
              <a:ext cx="589499" cy="1527677"/>
              <a:chOff x="6559821" y="3195683"/>
              <a:chExt cx="429163" cy="1112251"/>
            </a:xfrm>
          </p:grpSpPr>
          <p:sp>
            <p:nvSpPr>
              <p:cNvPr id="314" name="Google Shape;314;p39"/>
              <p:cNvSpPr/>
              <p:nvPr/>
            </p:nvSpPr>
            <p:spPr>
              <a:xfrm>
                <a:off x="6559821" y="3622548"/>
                <a:ext cx="215418" cy="203468"/>
              </a:xfrm>
              <a:custGeom>
                <a:rect b="b" l="l" r="r" t="t"/>
                <a:pathLst>
                  <a:path extrusionOk="0" h="20449" w="21650">
                    <a:moveTo>
                      <a:pt x="1" y="0"/>
                    </a:moveTo>
                    <a:lnTo>
                      <a:pt x="1" y="7939"/>
                    </a:lnTo>
                    <a:lnTo>
                      <a:pt x="21649" y="20448"/>
                    </a:lnTo>
                    <a:lnTo>
                      <a:pt x="21649" y="1247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5AE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39"/>
              <p:cNvSpPr/>
              <p:nvPr/>
            </p:nvSpPr>
            <p:spPr>
              <a:xfrm>
                <a:off x="6775213" y="3623872"/>
                <a:ext cx="203796" cy="684063"/>
              </a:xfrm>
              <a:custGeom>
                <a:rect b="b" l="l" r="r" t="t"/>
                <a:pathLst>
                  <a:path extrusionOk="0" h="68750" w="20482">
                    <a:moveTo>
                      <a:pt x="20482" y="1"/>
                    </a:moveTo>
                    <a:lnTo>
                      <a:pt x="0" y="11776"/>
                    </a:lnTo>
                    <a:lnTo>
                      <a:pt x="0" y="68750"/>
                    </a:lnTo>
                    <a:lnTo>
                      <a:pt x="20482" y="56975"/>
                    </a:lnTo>
                    <a:lnTo>
                      <a:pt x="20482" y="1"/>
                    </a:lnTo>
                    <a:close/>
                  </a:path>
                </a:pathLst>
              </a:custGeom>
              <a:solidFill>
                <a:srgbClr val="A8DB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39"/>
              <p:cNvSpPr/>
              <p:nvPr/>
            </p:nvSpPr>
            <p:spPr>
              <a:xfrm>
                <a:off x="6795788" y="4124679"/>
                <a:ext cx="166961" cy="134096"/>
              </a:xfrm>
              <a:custGeom>
                <a:rect b="b" l="l" r="r" t="t"/>
                <a:pathLst>
                  <a:path extrusionOk="0" h="13477" w="16780">
                    <a:moveTo>
                      <a:pt x="16779" y="1"/>
                    </a:moveTo>
                    <a:lnTo>
                      <a:pt x="1" y="9674"/>
                    </a:lnTo>
                    <a:lnTo>
                      <a:pt x="1" y="13477"/>
                    </a:lnTo>
                    <a:lnTo>
                      <a:pt x="16779" y="3803"/>
                    </a:lnTo>
                    <a:lnTo>
                      <a:pt x="16779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39"/>
              <p:cNvSpPr/>
              <p:nvPr/>
            </p:nvSpPr>
            <p:spPr>
              <a:xfrm>
                <a:off x="6795788" y="3727752"/>
                <a:ext cx="166961" cy="134096"/>
              </a:xfrm>
              <a:custGeom>
                <a:rect b="b" l="l" r="r" t="t"/>
                <a:pathLst>
                  <a:path extrusionOk="0" h="13477" w="16780">
                    <a:moveTo>
                      <a:pt x="16779" y="0"/>
                    </a:moveTo>
                    <a:lnTo>
                      <a:pt x="1" y="9674"/>
                    </a:lnTo>
                    <a:lnTo>
                      <a:pt x="1" y="13477"/>
                    </a:lnTo>
                    <a:lnTo>
                      <a:pt x="16779" y="3803"/>
                    </a:lnTo>
                    <a:lnTo>
                      <a:pt x="16779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39"/>
              <p:cNvSpPr/>
              <p:nvPr/>
            </p:nvSpPr>
            <p:spPr>
              <a:xfrm>
                <a:off x="6795788" y="3841254"/>
                <a:ext cx="166961" cy="134096"/>
              </a:xfrm>
              <a:custGeom>
                <a:rect b="b" l="l" r="r" t="t"/>
                <a:pathLst>
                  <a:path extrusionOk="0" h="13477" w="16780">
                    <a:moveTo>
                      <a:pt x="16779" y="1"/>
                    </a:moveTo>
                    <a:lnTo>
                      <a:pt x="1" y="9674"/>
                    </a:lnTo>
                    <a:lnTo>
                      <a:pt x="1" y="13477"/>
                    </a:lnTo>
                    <a:lnTo>
                      <a:pt x="16779" y="3803"/>
                    </a:lnTo>
                    <a:lnTo>
                      <a:pt x="16779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39"/>
              <p:cNvSpPr/>
              <p:nvPr/>
            </p:nvSpPr>
            <p:spPr>
              <a:xfrm>
                <a:off x="6795788" y="3784503"/>
                <a:ext cx="166961" cy="134096"/>
              </a:xfrm>
              <a:custGeom>
                <a:rect b="b" l="l" r="r" t="t"/>
                <a:pathLst>
                  <a:path extrusionOk="0" h="13477" w="16780">
                    <a:moveTo>
                      <a:pt x="16779" y="1"/>
                    </a:moveTo>
                    <a:lnTo>
                      <a:pt x="1" y="9674"/>
                    </a:lnTo>
                    <a:lnTo>
                      <a:pt x="1" y="13477"/>
                    </a:lnTo>
                    <a:lnTo>
                      <a:pt x="16779" y="3803"/>
                    </a:lnTo>
                    <a:lnTo>
                      <a:pt x="16779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39"/>
              <p:cNvSpPr/>
              <p:nvPr/>
            </p:nvSpPr>
            <p:spPr>
              <a:xfrm>
                <a:off x="6795788" y="3898004"/>
                <a:ext cx="166961" cy="134106"/>
              </a:xfrm>
              <a:custGeom>
                <a:rect b="b" l="l" r="r" t="t"/>
                <a:pathLst>
                  <a:path extrusionOk="0" h="13478" w="16780">
                    <a:moveTo>
                      <a:pt x="16779" y="1"/>
                    </a:moveTo>
                    <a:lnTo>
                      <a:pt x="1" y="9674"/>
                    </a:lnTo>
                    <a:lnTo>
                      <a:pt x="1" y="13477"/>
                    </a:lnTo>
                    <a:lnTo>
                      <a:pt x="16779" y="3770"/>
                    </a:lnTo>
                    <a:lnTo>
                      <a:pt x="16779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39"/>
              <p:cNvSpPr/>
              <p:nvPr/>
            </p:nvSpPr>
            <p:spPr>
              <a:xfrm>
                <a:off x="6795788" y="3954427"/>
                <a:ext cx="166961" cy="134096"/>
              </a:xfrm>
              <a:custGeom>
                <a:rect b="b" l="l" r="r" t="t"/>
                <a:pathLst>
                  <a:path extrusionOk="0" h="13477" w="16780">
                    <a:moveTo>
                      <a:pt x="16779" y="0"/>
                    </a:moveTo>
                    <a:lnTo>
                      <a:pt x="1" y="9707"/>
                    </a:lnTo>
                    <a:lnTo>
                      <a:pt x="1" y="13477"/>
                    </a:lnTo>
                    <a:lnTo>
                      <a:pt x="16779" y="3803"/>
                    </a:lnTo>
                    <a:lnTo>
                      <a:pt x="16779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39"/>
              <p:cNvSpPr/>
              <p:nvPr/>
            </p:nvSpPr>
            <p:spPr>
              <a:xfrm>
                <a:off x="6795788" y="4011177"/>
                <a:ext cx="166961" cy="134096"/>
              </a:xfrm>
              <a:custGeom>
                <a:rect b="b" l="l" r="r" t="t"/>
                <a:pathLst>
                  <a:path extrusionOk="0" h="13477" w="16780">
                    <a:moveTo>
                      <a:pt x="16779" y="1"/>
                    </a:moveTo>
                    <a:lnTo>
                      <a:pt x="1" y="9707"/>
                    </a:lnTo>
                    <a:lnTo>
                      <a:pt x="1" y="13477"/>
                    </a:lnTo>
                    <a:lnTo>
                      <a:pt x="16779" y="3803"/>
                    </a:lnTo>
                    <a:lnTo>
                      <a:pt x="16779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39"/>
              <p:cNvSpPr/>
              <p:nvPr/>
            </p:nvSpPr>
            <p:spPr>
              <a:xfrm>
                <a:off x="6795788" y="4067928"/>
                <a:ext cx="166961" cy="134096"/>
              </a:xfrm>
              <a:custGeom>
                <a:rect b="b" l="l" r="r" t="t"/>
                <a:pathLst>
                  <a:path extrusionOk="0" h="13477" w="16780">
                    <a:moveTo>
                      <a:pt x="16779" y="1"/>
                    </a:moveTo>
                    <a:lnTo>
                      <a:pt x="1" y="9674"/>
                    </a:lnTo>
                    <a:lnTo>
                      <a:pt x="1" y="13477"/>
                    </a:lnTo>
                    <a:lnTo>
                      <a:pt x="16779" y="3803"/>
                    </a:lnTo>
                    <a:lnTo>
                      <a:pt x="16779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39"/>
              <p:cNvSpPr/>
              <p:nvPr/>
            </p:nvSpPr>
            <p:spPr>
              <a:xfrm>
                <a:off x="6571103" y="3623872"/>
                <a:ext cx="204134" cy="684063"/>
              </a:xfrm>
              <a:custGeom>
                <a:rect b="b" l="l" r="r" t="t"/>
                <a:pathLst>
                  <a:path extrusionOk="0" h="68750" w="20516">
                    <a:moveTo>
                      <a:pt x="1" y="1"/>
                    </a:moveTo>
                    <a:lnTo>
                      <a:pt x="1" y="56975"/>
                    </a:lnTo>
                    <a:lnTo>
                      <a:pt x="20515" y="68750"/>
                    </a:lnTo>
                    <a:lnTo>
                      <a:pt x="20515" y="1177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5AE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39"/>
              <p:cNvSpPr/>
              <p:nvPr/>
            </p:nvSpPr>
            <p:spPr>
              <a:xfrm>
                <a:off x="6559821" y="3499088"/>
                <a:ext cx="429163" cy="247606"/>
              </a:xfrm>
              <a:custGeom>
                <a:rect b="b" l="l" r="r" t="t"/>
                <a:pathLst>
                  <a:path extrusionOk="0" h="24885" w="43132">
                    <a:moveTo>
                      <a:pt x="21483" y="0"/>
                    </a:moveTo>
                    <a:lnTo>
                      <a:pt x="1" y="12409"/>
                    </a:lnTo>
                    <a:lnTo>
                      <a:pt x="21649" y="24885"/>
                    </a:lnTo>
                    <a:lnTo>
                      <a:pt x="43131" y="12476"/>
                    </a:lnTo>
                    <a:lnTo>
                      <a:pt x="21483" y="0"/>
                    </a:lnTo>
                    <a:close/>
                  </a:path>
                </a:pathLst>
              </a:custGeom>
              <a:solidFill>
                <a:srgbClr val="99C6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39"/>
              <p:cNvSpPr/>
              <p:nvPr/>
            </p:nvSpPr>
            <p:spPr>
              <a:xfrm>
                <a:off x="6598653" y="3195683"/>
                <a:ext cx="352817" cy="203796"/>
              </a:xfrm>
              <a:custGeom>
                <a:rect b="b" l="l" r="r" t="t"/>
                <a:pathLst>
                  <a:path extrusionOk="0" h="20482" w="35459">
                    <a:moveTo>
                      <a:pt x="17680" y="0"/>
                    </a:moveTo>
                    <a:lnTo>
                      <a:pt x="0" y="10207"/>
                    </a:lnTo>
                    <a:lnTo>
                      <a:pt x="17780" y="20482"/>
                    </a:lnTo>
                    <a:lnTo>
                      <a:pt x="35459" y="10274"/>
                    </a:lnTo>
                    <a:lnTo>
                      <a:pt x="17680" y="0"/>
                    </a:lnTo>
                    <a:close/>
                  </a:path>
                </a:pathLst>
              </a:custGeom>
              <a:solidFill>
                <a:srgbClr val="A8DB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39"/>
              <p:cNvSpPr/>
              <p:nvPr/>
            </p:nvSpPr>
            <p:spPr>
              <a:xfrm>
                <a:off x="6597986" y="3296968"/>
                <a:ext cx="176583" cy="427173"/>
              </a:xfrm>
              <a:custGeom>
                <a:rect b="b" l="l" r="r" t="t"/>
                <a:pathLst>
                  <a:path extrusionOk="0" h="42932" w="17747">
                    <a:moveTo>
                      <a:pt x="1" y="1"/>
                    </a:moveTo>
                    <a:lnTo>
                      <a:pt x="1" y="32724"/>
                    </a:lnTo>
                    <a:lnTo>
                      <a:pt x="17747" y="42932"/>
                    </a:lnTo>
                    <a:lnTo>
                      <a:pt x="17747" y="1017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5AE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39"/>
              <p:cNvSpPr/>
              <p:nvPr/>
            </p:nvSpPr>
            <p:spPr>
              <a:xfrm>
                <a:off x="6669669" y="3341652"/>
                <a:ext cx="32867" cy="340984"/>
              </a:xfrm>
              <a:custGeom>
                <a:rect b="b" l="l" r="r" t="t"/>
                <a:pathLst>
                  <a:path extrusionOk="0" h="32724" w="3304">
                    <a:moveTo>
                      <a:pt x="1" y="0"/>
                    </a:moveTo>
                    <a:lnTo>
                      <a:pt x="1" y="30789"/>
                    </a:lnTo>
                    <a:lnTo>
                      <a:pt x="3303" y="32724"/>
                    </a:lnTo>
                    <a:lnTo>
                      <a:pt x="3303" y="19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39"/>
              <p:cNvSpPr/>
              <p:nvPr/>
            </p:nvSpPr>
            <p:spPr>
              <a:xfrm>
                <a:off x="6774546" y="3296968"/>
                <a:ext cx="176254" cy="427173"/>
              </a:xfrm>
              <a:custGeom>
                <a:rect b="b" l="l" r="r" t="t"/>
                <a:pathLst>
                  <a:path extrusionOk="0" h="42932" w="17714">
                    <a:moveTo>
                      <a:pt x="17713" y="1"/>
                    </a:moveTo>
                    <a:lnTo>
                      <a:pt x="1" y="10175"/>
                    </a:lnTo>
                    <a:lnTo>
                      <a:pt x="1" y="42932"/>
                    </a:lnTo>
                    <a:lnTo>
                      <a:pt x="17713" y="32724"/>
                    </a:lnTo>
                    <a:lnTo>
                      <a:pt x="17713" y="1"/>
                    </a:lnTo>
                    <a:close/>
                  </a:path>
                </a:pathLst>
              </a:custGeom>
              <a:solidFill>
                <a:srgbClr val="A8DB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39"/>
              <p:cNvSpPr/>
              <p:nvPr/>
            </p:nvSpPr>
            <p:spPr>
              <a:xfrm>
                <a:off x="6846231" y="3357042"/>
                <a:ext cx="32875" cy="325604"/>
              </a:xfrm>
              <a:custGeom>
                <a:rect b="b" l="l" r="r" t="t"/>
                <a:pathLst>
                  <a:path extrusionOk="0" h="32724" w="3304">
                    <a:moveTo>
                      <a:pt x="3303" y="0"/>
                    </a:moveTo>
                    <a:lnTo>
                      <a:pt x="1" y="1902"/>
                    </a:lnTo>
                    <a:lnTo>
                      <a:pt x="1" y="32724"/>
                    </a:lnTo>
                    <a:lnTo>
                      <a:pt x="3303" y="30789"/>
                    </a:lnTo>
                    <a:lnTo>
                      <a:pt x="33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31" name="Google Shape;331;p39"/>
          <p:cNvGrpSpPr/>
          <p:nvPr/>
        </p:nvGrpSpPr>
        <p:grpSpPr>
          <a:xfrm>
            <a:off x="5005386" y="3703467"/>
            <a:ext cx="4241879" cy="1309726"/>
            <a:chOff x="1460161" y="3122267"/>
            <a:chExt cx="4241879" cy="1309726"/>
          </a:xfrm>
        </p:grpSpPr>
        <p:cxnSp>
          <p:nvCxnSpPr>
            <p:cNvPr id="332" name="Google Shape;332;p39"/>
            <p:cNvCxnSpPr/>
            <p:nvPr/>
          </p:nvCxnSpPr>
          <p:spPr>
            <a:xfrm rot="10800000">
              <a:off x="1933439" y="4308000"/>
              <a:ext cx="37686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333" name="Google Shape;333;p39"/>
            <p:cNvGrpSpPr/>
            <p:nvPr/>
          </p:nvGrpSpPr>
          <p:grpSpPr>
            <a:xfrm>
              <a:off x="1460161" y="3122267"/>
              <a:ext cx="589485" cy="1309726"/>
              <a:chOff x="6281380" y="3515345"/>
              <a:chExt cx="429153" cy="953569"/>
            </a:xfrm>
          </p:grpSpPr>
          <p:sp>
            <p:nvSpPr>
              <p:cNvPr id="334" name="Google Shape;334;p39"/>
              <p:cNvSpPr/>
              <p:nvPr/>
            </p:nvSpPr>
            <p:spPr>
              <a:xfrm>
                <a:off x="6496434" y="3647770"/>
                <a:ext cx="199816" cy="821144"/>
              </a:xfrm>
              <a:custGeom>
                <a:rect b="b" l="l" r="r" t="t"/>
                <a:pathLst>
                  <a:path extrusionOk="0" h="82527" w="20082">
                    <a:moveTo>
                      <a:pt x="20081" y="0"/>
                    </a:moveTo>
                    <a:lnTo>
                      <a:pt x="0" y="11609"/>
                    </a:lnTo>
                    <a:lnTo>
                      <a:pt x="0" y="82526"/>
                    </a:lnTo>
                    <a:lnTo>
                      <a:pt x="20081" y="70918"/>
                    </a:lnTo>
                    <a:lnTo>
                      <a:pt x="20081" y="0"/>
                    </a:lnTo>
                    <a:close/>
                  </a:path>
                </a:pathLst>
              </a:custGeom>
              <a:solidFill>
                <a:srgbClr val="D0F0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39"/>
              <p:cNvSpPr/>
              <p:nvPr/>
            </p:nvSpPr>
            <p:spPr>
              <a:xfrm>
                <a:off x="6296643" y="3647770"/>
                <a:ext cx="199816" cy="821144"/>
              </a:xfrm>
              <a:custGeom>
                <a:rect b="b" l="l" r="r" t="t"/>
                <a:pathLst>
                  <a:path extrusionOk="0" h="82527" w="20082">
                    <a:moveTo>
                      <a:pt x="0" y="0"/>
                    </a:moveTo>
                    <a:lnTo>
                      <a:pt x="0" y="70918"/>
                    </a:lnTo>
                    <a:lnTo>
                      <a:pt x="20081" y="82526"/>
                    </a:lnTo>
                    <a:lnTo>
                      <a:pt x="20081" y="116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C3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39"/>
              <p:cNvSpPr/>
              <p:nvPr/>
            </p:nvSpPr>
            <p:spPr>
              <a:xfrm>
                <a:off x="6496434" y="3646061"/>
                <a:ext cx="214084" cy="141071"/>
              </a:xfrm>
              <a:custGeom>
                <a:rect b="b" l="l" r="r" t="t"/>
                <a:pathLst>
                  <a:path extrusionOk="0" h="14178" w="21516">
                    <a:moveTo>
                      <a:pt x="21516" y="0"/>
                    </a:moveTo>
                    <a:lnTo>
                      <a:pt x="0" y="12409"/>
                    </a:lnTo>
                    <a:lnTo>
                      <a:pt x="0" y="14177"/>
                    </a:lnTo>
                    <a:lnTo>
                      <a:pt x="21516" y="1768"/>
                    </a:lnTo>
                    <a:lnTo>
                      <a:pt x="21516" y="0"/>
                    </a:lnTo>
                    <a:close/>
                  </a:path>
                </a:pathLst>
              </a:custGeom>
              <a:solidFill>
                <a:srgbClr val="AAC3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39"/>
              <p:cNvSpPr/>
              <p:nvPr/>
            </p:nvSpPr>
            <p:spPr>
              <a:xfrm>
                <a:off x="6496434" y="3791477"/>
                <a:ext cx="73023" cy="95261"/>
              </a:xfrm>
              <a:custGeom>
                <a:rect b="b" l="l" r="r" t="t"/>
                <a:pathLst>
                  <a:path extrusionOk="0" h="9574" w="7339">
                    <a:moveTo>
                      <a:pt x="7339" y="0"/>
                    </a:moveTo>
                    <a:lnTo>
                      <a:pt x="0" y="4236"/>
                    </a:lnTo>
                    <a:lnTo>
                      <a:pt x="0" y="9574"/>
                    </a:lnTo>
                    <a:lnTo>
                      <a:pt x="7339" y="5337"/>
                    </a:lnTo>
                    <a:lnTo>
                      <a:pt x="7339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39"/>
              <p:cNvSpPr/>
              <p:nvPr/>
            </p:nvSpPr>
            <p:spPr>
              <a:xfrm>
                <a:off x="6496434" y="3862167"/>
                <a:ext cx="73023" cy="94933"/>
              </a:xfrm>
              <a:custGeom>
                <a:rect b="b" l="l" r="r" t="t"/>
                <a:pathLst>
                  <a:path extrusionOk="0" h="9541" w="7339">
                    <a:moveTo>
                      <a:pt x="7339" y="0"/>
                    </a:moveTo>
                    <a:lnTo>
                      <a:pt x="0" y="4237"/>
                    </a:lnTo>
                    <a:lnTo>
                      <a:pt x="0" y="9540"/>
                    </a:lnTo>
                    <a:lnTo>
                      <a:pt x="7339" y="5304"/>
                    </a:lnTo>
                    <a:lnTo>
                      <a:pt x="7339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39"/>
              <p:cNvSpPr/>
              <p:nvPr/>
            </p:nvSpPr>
            <p:spPr>
              <a:xfrm>
                <a:off x="6496434" y="3932518"/>
                <a:ext cx="73023" cy="95271"/>
              </a:xfrm>
              <a:custGeom>
                <a:rect b="b" l="l" r="r" t="t"/>
                <a:pathLst>
                  <a:path extrusionOk="0" h="9575" w="7339">
                    <a:moveTo>
                      <a:pt x="7339" y="1"/>
                    </a:moveTo>
                    <a:lnTo>
                      <a:pt x="0" y="4271"/>
                    </a:lnTo>
                    <a:lnTo>
                      <a:pt x="0" y="9574"/>
                    </a:lnTo>
                    <a:lnTo>
                      <a:pt x="7339" y="5338"/>
                    </a:lnTo>
                    <a:lnTo>
                      <a:pt x="7339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39"/>
              <p:cNvSpPr/>
              <p:nvPr/>
            </p:nvSpPr>
            <p:spPr>
              <a:xfrm>
                <a:off x="6496434" y="4003208"/>
                <a:ext cx="73023" cy="94943"/>
              </a:xfrm>
              <a:custGeom>
                <a:rect b="b" l="l" r="r" t="t"/>
                <a:pathLst>
                  <a:path extrusionOk="0" h="9542" w="7339">
                    <a:moveTo>
                      <a:pt x="7339" y="1"/>
                    </a:moveTo>
                    <a:lnTo>
                      <a:pt x="0" y="4237"/>
                    </a:lnTo>
                    <a:lnTo>
                      <a:pt x="0" y="9541"/>
                    </a:lnTo>
                    <a:lnTo>
                      <a:pt x="7339" y="5305"/>
                    </a:lnTo>
                    <a:lnTo>
                      <a:pt x="7339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39"/>
              <p:cNvSpPr/>
              <p:nvPr/>
            </p:nvSpPr>
            <p:spPr>
              <a:xfrm>
                <a:off x="6496434" y="4073908"/>
                <a:ext cx="73023" cy="94933"/>
              </a:xfrm>
              <a:custGeom>
                <a:rect b="b" l="l" r="r" t="t"/>
                <a:pathLst>
                  <a:path extrusionOk="0" h="9541" w="7339">
                    <a:moveTo>
                      <a:pt x="7339" y="0"/>
                    </a:moveTo>
                    <a:lnTo>
                      <a:pt x="0" y="4236"/>
                    </a:lnTo>
                    <a:lnTo>
                      <a:pt x="0" y="9540"/>
                    </a:lnTo>
                    <a:lnTo>
                      <a:pt x="7339" y="5304"/>
                    </a:lnTo>
                    <a:lnTo>
                      <a:pt x="7339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39"/>
              <p:cNvSpPr/>
              <p:nvPr/>
            </p:nvSpPr>
            <p:spPr>
              <a:xfrm>
                <a:off x="6496434" y="4144259"/>
                <a:ext cx="73023" cy="95271"/>
              </a:xfrm>
              <a:custGeom>
                <a:rect b="b" l="l" r="r" t="t"/>
                <a:pathLst>
                  <a:path extrusionOk="0" h="9575" w="7339">
                    <a:moveTo>
                      <a:pt x="7339" y="1"/>
                    </a:moveTo>
                    <a:lnTo>
                      <a:pt x="0" y="4237"/>
                    </a:lnTo>
                    <a:lnTo>
                      <a:pt x="0" y="9574"/>
                    </a:lnTo>
                    <a:lnTo>
                      <a:pt x="7339" y="5338"/>
                    </a:lnTo>
                    <a:lnTo>
                      <a:pt x="7339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39"/>
              <p:cNvSpPr/>
              <p:nvPr/>
            </p:nvSpPr>
            <p:spPr>
              <a:xfrm>
                <a:off x="6496434" y="4214949"/>
                <a:ext cx="73023" cy="94933"/>
              </a:xfrm>
              <a:custGeom>
                <a:rect b="b" l="l" r="r" t="t"/>
                <a:pathLst>
                  <a:path extrusionOk="0" h="9541" w="7339">
                    <a:moveTo>
                      <a:pt x="7339" y="1"/>
                    </a:moveTo>
                    <a:lnTo>
                      <a:pt x="0" y="4237"/>
                    </a:lnTo>
                    <a:lnTo>
                      <a:pt x="0" y="9541"/>
                    </a:lnTo>
                    <a:lnTo>
                      <a:pt x="7339" y="5305"/>
                    </a:lnTo>
                    <a:lnTo>
                      <a:pt x="7339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39"/>
              <p:cNvSpPr/>
              <p:nvPr/>
            </p:nvSpPr>
            <p:spPr>
              <a:xfrm>
                <a:off x="6496434" y="4285310"/>
                <a:ext cx="73023" cy="95271"/>
              </a:xfrm>
              <a:custGeom>
                <a:rect b="b" l="l" r="r" t="t"/>
                <a:pathLst>
                  <a:path extrusionOk="0" h="9575" w="7339">
                    <a:moveTo>
                      <a:pt x="7339" y="1"/>
                    </a:moveTo>
                    <a:lnTo>
                      <a:pt x="0" y="4237"/>
                    </a:lnTo>
                    <a:lnTo>
                      <a:pt x="0" y="9574"/>
                    </a:lnTo>
                    <a:lnTo>
                      <a:pt x="7339" y="5338"/>
                    </a:lnTo>
                    <a:lnTo>
                      <a:pt x="7339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39"/>
              <p:cNvSpPr/>
              <p:nvPr/>
            </p:nvSpPr>
            <p:spPr>
              <a:xfrm>
                <a:off x="6581062" y="3767241"/>
                <a:ext cx="30875" cy="70715"/>
              </a:xfrm>
              <a:custGeom>
                <a:rect b="b" l="l" r="r" t="t"/>
                <a:pathLst>
                  <a:path extrusionOk="0" h="7107" w="3103">
                    <a:moveTo>
                      <a:pt x="3103" y="1"/>
                    </a:moveTo>
                    <a:lnTo>
                      <a:pt x="1" y="1769"/>
                    </a:lnTo>
                    <a:lnTo>
                      <a:pt x="1" y="7106"/>
                    </a:lnTo>
                    <a:lnTo>
                      <a:pt x="3103" y="5305"/>
                    </a:lnTo>
                    <a:lnTo>
                      <a:pt x="3103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39"/>
              <p:cNvSpPr/>
              <p:nvPr/>
            </p:nvSpPr>
            <p:spPr>
              <a:xfrm>
                <a:off x="6623208" y="3742686"/>
                <a:ext cx="30875" cy="70705"/>
              </a:xfrm>
              <a:custGeom>
                <a:rect b="b" l="l" r="r" t="t"/>
                <a:pathLst>
                  <a:path extrusionOk="0" h="7106" w="3103">
                    <a:moveTo>
                      <a:pt x="3103" y="1"/>
                    </a:moveTo>
                    <a:lnTo>
                      <a:pt x="1" y="1802"/>
                    </a:lnTo>
                    <a:lnTo>
                      <a:pt x="1" y="7106"/>
                    </a:lnTo>
                    <a:lnTo>
                      <a:pt x="3103" y="5338"/>
                    </a:lnTo>
                    <a:lnTo>
                      <a:pt x="3103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39"/>
              <p:cNvSpPr/>
              <p:nvPr/>
            </p:nvSpPr>
            <p:spPr>
              <a:xfrm>
                <a:off x="6665691" y="3718460"/>
                <a:ext cx="30546" cy="70376"/>
              </a:xfrm>
              <a:custGeom>
                <a:rect b="b" l="l" r="r" t="t"/>
                <a:pathLst>
                  <a:path extrusionOk="0" h="7073" w="3070">
                    <a:moveTo>
                      <a:pt x="3069" y="0"/>
                    </a:moveTo>
                    <a:lnTo>
                      <a:pt x="1" y="1768"/>
                    </a:lnTo>
                    <a:lnTo>
                      <a:pt x="1" y="7072"/>
                    </a:lnTo>
                    <a:lnTo>
                      <a:pt x="3069" y="5304"/>
                    </a:lnTo>
                    <a:lnTo>
                      <a:pt x="3069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39"/>
              <p:cNvSpPr/>
              <p:nvPr/>
            </p:nvSpPr>
            <p:spPr>
              <a:xfrm>
                <a:off x="6581062" y="3837602"/>
                <a:ext cx="30875" cy="70705"/>
              </a:xfrm>
              <a:custGeom>
                <a:rect b="b" l="l" r="r" t="t"/>
                <a:pathLst>
                  <a:path extrusionOk="0" h="7106" w="3103">
                    <a:moveTo>
                      <a:pt x="3103" y="1"/>
                    </a:moveTo>
                    <a:lnTo>
                      <a:pt x="1" y="1802"/>
                    </a:lnTo>
                    <a:lnTo>
                      <a:pt x="1" y="7106"/>
                    </a:lnTo>
                    <a:lnTo>
                      <a:pt x="3103" y="5338"/>
                    </a:lnTo>
                    <a:lnTo>
                      <a:pt x="3103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39"/>
              <p:cNvSpPr/>
              <p:nvPr/>
            </p:nvSpPr>
            <p:spPr>
              <a:xfrm>
                <a:off x="6623208" y="3813376"/>
                <a:ext cx="30875" cy="70705"/>
              </a:xfrm>
              <a:custGeom>
                <a:rect b="b" l="l" r="r" t="t"/>
                <a:pathLst>
                  <a:path extrusionOk="0" h="7106" w="3103">
                    <a:moveTo>
                      <a:pt x="3103" y="1"/>
                    </a:moveTo>
                    <a:lnTo>
                      <a:pt x="1" y="1769"/>
                    </a:lnTo>
                    <a:lnTo>
                      <a:pt x="1" y="7106"/>
                    </a:lnTo>
                    <a:lnTo>
                      <a:pt x="3103" y="5304"/>
                    </a:lnTo>
                    <a:lnTo>
                      <a:pt x="3103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39"/>
              <p:cNvSpPr/>
              <p:nvPr/>
            </p:nvSpPr>
            <p:spPr>
              <a:xfrm>
                <a:off x="6665691" y="3788821"/>
                <a:ext cx="30546" cy="70705"/>
              </a:xfrm>
              <a:custGeom>
                <a:rect b="b" l="l" r="r" t="t"/>
                <a:pathLst>
                  <a:path extrusionOk="0" h="7106" w="3070">
                    <a:moveTo>
                      <a:pt x="3069" y="0"/>
                    </a:moveTo>
                    <a:lnTo>
                      <a:pt x="1" y="1801"/>
                    </a:lnTo>
                    <a:lnTo>
                      <a:pt x="1" y="7105"/>
                    </a:lnTo>
                    <a:lnTo>
                      <a:pt x="3069" y="5337"/>
                    </a:lnTo>
                    <a:lnTo>
                      <a:pt x="3069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39"/>
              <p:cNvSpPr/>
              <p:nvPr/>
            </p:nvSpPr>
            <p:spPr>
              <a:xfrm>
                <a:off x="6581062" y="3908292"/>
                <a:ext cx="30875" cy="70705"/>
              </a:xfrm>
              <a:custGeom>
                <a:rect b="b" l="l" r="r" t="t"/>
                <a:pathLst>
                  <a:path extrusionOk="0" h="7106" w="3103">
                    <a:moveTo>
                      <a:pt x="3103" y="1"/>
                    </a:moveTo>
                    <a:lnTo>
                      <a:pt x="1" y="1769"/>
                    </a:lnTo>
                    <a:lnTo>
                      <a:pt x="1" y="7106"/>
                    </a:lnTo>
                    <a:lnTo>
                      <a:pt x="3103" y="5305"/>
                    </a:lnTo>
                    <a:lnTo>
                      <a:pt x="3103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39"/>
              <p:cNvSpPr/>
              <p:nvPr/>
            </p:nvSpPr>
            <p:spPr>
              <a:xfrm>
                <a:off x="6623208" y="3883737"/>
                <a:ext cx="30875" cy="70705"/>
              </a:xfrm>
              <a:custGeom>
                <a:rect b="b" l="l" r="r" t="t"/>
                <a:pathLst>
                  <a:path extrusionOk="0" h="7106" w="3103">
                    <a:moveTo>
                      <a:pt x="3103" y="0"/>
                    </a:moveTo>
                    <a:lnTo>
                      <a:pt x="1" y="1802"/>
                    </a:lnTo>
                    <a:lnTo>
                      <a:pt x="1" y="7105"/>
                    </a:lnTo>
                    <a:lnTo>
                      <a:pt x="3103" y="5338"/>
                    </a:lnTo>
                    <a:lnTo>
                      <a:pt x="3103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39"/>
              <p:cNvSpPr/>
              <p:nvPr/>
            </p:nvSpPr>
            <p:spPr>
              <a:xfrm>
                <a:off x="6665691" y="3859511"/>
                <a:ext cx="30546" cy="70705"/>
              </a:xfrm>
              <a:custGeom>
                <a:rect b="b" l="l" r="r" t="t"/>
                <a:pathLst>
                  <a:path extrusionOk="0" h="7106" w="3070">
                    <a:moveTo>
                      <a:pt x="3069" y="0"/>
                    </a:moveTo>
                    <a:lnTo>
                      <a:pt x="1" y="1768"/>
                    </a:lnTo>
                    <a:lnTo>
                      <a:pt x="1" y="7105"/>
                    </a:lnTo>
                    <a:lnTo>
                      <a:pt x="3069" y="5304"/>
                    </a:lnTo>
                    <a:lnTo>
                      <a:pt x="3069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39"/>
              <p:cNvSpPr/>
              <p:nvPr/>
            </p:nvSpPr>
            <p:spPr>
              <a:xfrm>
                <a:off x="6581062" y="3978653"/>
                <a:ext cx="30875" cy="71033"/>
              </a:xfrm>
              <a:custGeom>
                <a:rect b="b" l="l" r="r" t="t"/>
                <a:pathLst>
                  <a:path extrusionOk="0" h="7139" w="3103">
                    <a:moveTo>
                      <a:pt x="3103" y="1"/>
                    </a:moveTo>
                    <a:lnTo>
                      <a:pt x="1" y="1802"/>
                    </a:lnTo>
                    <a:lnTo>
                      <a:pt x="1" y="7139"/>
                    </a:lnTo>
                    <a:lnTo>
                      <a:pt x="3103" y="5338"/>
                    </a:lnTo>
                    <a:lnTo>
                      <a:pt x="3103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39"/>
              <p:cNvSpPr/>
              <p:nvPr/>
            </p:nvSpPr>
            <p:spPr>
              <a:xfrm>
                <a:off x="6623208" y="3954427"/>
                <a:ext cx="30875" cy="70705"/>
              </a:xfrm>
              <a:custGeom>
                <a:rect b="b" l="l" r="r" t="t"/>
                <a:pathLst>
                  <a:path extrusionOk="0" h="7106" w="3103">
                    <a:moveTo>
                      <a:pt x="3103" y="0"/>
                    </a:moveTo>
                    <a:lnTo>
                      <a:pt x="1" y="1768"/>
                    </a:lnTo>
                    <a:lnTo>
                      <a:pt x="1" y="7106"/>
                    </a:lnTo>
                    <a:lnTo>
                      <a:pt x="3103" y="5304"/>
                    </a:lnTo>
                    <a:lnTo>
                      <a:pt x="3103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39"/>
              <p:cNvSpPr/>
              <p:nvPr/>
            </p:nvSpPr>
            <p:spPr>
              <a:xfrm>
                <a:off x="6665691" y="3929872"/>
                <a:ext cx="30546" cy="70705"/>
              </a:xfrm>
              <a:custGeom>
                <a:rect b="b" l="l" r="r" t="t"/>
                <a:pathLst>
                  <a:path extrusionOk="0" h="7106" w="3070">
                    <a:moveTo>
                      <a:pt x="3069" y="0"/>
                    </a:moveTo>
                    <a:lnTo>
                      <a:pt x="1" y="1801"/>
                    </a:lnTo>
                    <a:lnTo>
                      <a:pt x="1" y="7105"/>
                    </a:lnTo>
                    <a:lnTo>
                      <a:pt x="3069" y="5337"/>
                    </a:lnTo>
                    <a:lnTo>
                      <a:pt x="3069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39"/>
              <p:cNvSpPr/>
              <p:nvPr/>
            </p:nvSpPr>
            <p:spPr>
              <a:xfrm>
                <a:off x="6581062" y="4049343"/>
                <a:ext cx="30875" cy="70705"/>
              </a:xfrm>
              <a:custGeom>
                <a:rect b="b" l="l" r="r" t="t"/>
                <a:pathLst>
                  <a:path extrusionOk="0" h="7106" w="3103">
                    <a:moveTo>
                      <a:pt x="3103" y="1"/>
                    </a:moveTo>
                    <a:lnTo>
                      <a:pt x="1" y="1802"/>
                    </a:lnTo>
                    <a:lnTo>
                      <a:pt x="1" y="7106"/>
                    </a:lnTo>
                    <a:lnTo>
                      <a:pt x="3103" y="5338"/>
                    </a:lnTo>
                    <a:lnTo>
                      <a:pt x="3103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39"/>
              <p:cNvSpPr/>
              <p:nvPr/>
            </p:nvSpPr>
            <p:spPr>
              <a:xfrm>
                <a:off x="6623208" y="4025116"/>
                <a:ext cx="30875" cy="70376"/>
              </a:xfrm>
              <a:custGeom>
                <a:rect b="b" l="l" r="r" t="t"/>
                <a:pathLst>
                  <a:path extrusionOk="0" h="7073" w="3103">
                    <a:moveTo>
                      <a:pt x="3103" y="1"/>
                    </a:moveTo>
                    <a:lnTo>
                      <a:pt x="1" y="1768"/>
                    </a:lnTo>
                    <a:lnTo>
                      <a:pt x="1" y="7072"/>
                    </a:lnTo>
                    <a:lnTo>
                      <a:pt x="3103" y="5304"/>
                    </a:lnTo>
                    <a:lnTo>
                      <a:pt x="3103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39"/>
              <p:cNvSpPr/>
              <p:nvPr/>
            </p:nvSpPr>
            <p:spPr>
              <a:xfrm>
                <a:off x="6665691" y="4000562"/>
                <a:ext cx="30546" cy="70705"/>
              </a:xfrm>
              <a:custGeom>
                <a:rect b="b" l="l" r="r" t="t"/>
                <a:pathLst>
                  <a:path extrusionOk="0" h="7106" w="3070">
                    <a:moveTo>
                      <a:pt x="3069" y="0"/>
                    </a:moveTo>
                    <a:lnTo>
                      <a:pt x="1" y="1801"/>
                    </a:lnTo>
                    <a:lnTo>
                      <a:pt x="1" y="7105"/>
                    </a:lnTo>
                    <a:lnTo>
                      <a:pt x="3069" y="5304"/>
                    </a:lnTo>
                    <a:lnTo>
                      <a:pt x="3069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39"/>
              <p:cNvSpPr/>
              <p:nvPr/>
            </p:nvSpPr>
            <p:spPr>
              <a:xfrm>
                <a:off x="6581062" y="4120033"/>
                <a:ext cx="30875" cy="70705"/>
              </a:xfrm>
              <a:custGeom>
                <a:rect b="b" l="l" r="r" t="t"/>
                <a:pathLst>
                  <a:path extrusionOk="0" h="7106" w="3103">
                    <a:moveTo>
                      <a:pt x="3103" y="1"/>
                    </a:moveTo>
                    <a:lnTo>
                      <a:pt x="1" y="1769"/>
                    </a:lnTo>
                    <a:lnTo>
                      <a:pt x="1" y="7106"/>
                    </a:lnTo>
                    <a:lnTo>
                      <a:pt x="3103" y="5305"/>
                    </a:lnTo>
                    <a:lnTo>
                      <a:pt x="3103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39"/>
              <p:cNvSpPr/>
              <p:nvPr/>
            </p:nvSpPr>
            <p:spPr>
              <a:xfrm>
                <a:off x="6623208" y="4095478"/>
                <a:ext cx="30875" cy="70705"/>
              </a:xfrm>
              <a:custGeom>
                <a:rect b="b" l="l" r="r" t="t"/>
                <a:pathLst>
                  <a:path extrusionOk="0" h="7106" w="3103">
                    <a:moveTo>
                      <a:pt x="3103" y="0"/>
                    </a:moveTo>
                    <a:lnTo>
                      <a:pt x="1" y="1802"/>
                    </a:lnTo>
                    <a:lnTo>
                      <a:pt x="1" y="7105"/>
                    </a:lnTo>
                    <a:lnTo>
                      <a:pt x="3103" y="5337"/>
                    </a:lnTo>
                    <a:lnTo>
                      <a:pt x="3103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39"/>
              <p:cNvSpPr/>
              <p:nvPr/>
            </p:nvSpPr>
            <p:spPr>
              <a:xfrm>
                <a:off x="6665691" y="4071251"/>
                <a:ext cx="30546" cy="70705"/>
              </a:xfrm>
              <a:custGeom>
                <a:rect b="b" l="l" r="r" t="t"/>
                <a:pathLst>
                  <a:path extrusionOk="0" h="7106" w="3070">
                    <a:moveTo>
                      <a:pt x="3069" y="0"/>
                    </a:moveTo>
                    <a:lnTo>
                      <a:pt x="1" y="1768"/>
                    </a:lnTo>
                    <a:lnTo>
                      <a:pt x="1" y="7105"/>
                    </a:lnTo>
                    <a:lnTo>
                      <a:pt x="3069" y="5304"/>
                    </a:lnTo>
                    <a:lnTo>
                      <a:pt x="3069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39"/>
              <p:cNvSpPr/>
              <p:nvPr/>
            </p:nvSpPr>
            <p:spPr>
              <a:xfrm>
                <a:off x="6581062" y="4190394"/>
                <a:ext cx="30875" cy="70705"/>
              </a:xfrm>
              <a:custGeom>
                <a:rect b="b" l="l" r="r" t="t"/>
                <a:pathLst>
                  <a:path extrusionOk="0" h="7106" w="3103">
                    <a:moveTo>
                      <a:pt x="3103" y="0"/>
                    </a:moveTo>
                    <a:lnTo>
                      <a:pt x="1" y="1802"/>
                    </a:lnTo>
                    <a:lnTo>
                      <a:pt x="1" y="7106"/>
                    </a:lnTo>
                    <a:lnTo>
                      <a:pt x="3103" y="5338"/>
                    </a:lnTo>
                    <a:lnTo>
                      <a:pt x="3103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39"/>
              <p:cNvSpPr/>
              <p:nvPr/>
            </p:nvSpPr>
            <p:spPr>
              <a:xfrm>
                <a:off x="6623208" y="4166167"/>
                <a:ext cx="30875" cy="70705"/>
              </a:xfrm>
              <a:custGeom>
                <a:rect b="b" l="l" r="r" t="t"/>
                <a:pathLst>
                  <a:path extrusionOk="0" h="7106" w="3103">
                    <a:moveTo>
                      <a:pt x="3103" y="0"/>
                    </a:moveTo>
                    <a:lnTo>
                      <a:pt x="1" y="1768"/>
                    </a:lnTo>
                    <a:lnTo>
                      <a:pt x="1" y="7105"/>
                    </a:lnTo>
                    <a:lnTo>
                      <a:pt x="3103" y="5304"/>
                    </a:lnTo>
                    <a:lnTo>
                      <a:pt x="3103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39"/>
              <p:cNvSpPr/>
              <p:nvPr/>
            </p:nvSpPr>
            <p:spPr>
              <a:xfrm>
                <a:off x="6665691" y="4141603"/>
                <a:ext cx="30546" cy="70705"/>
              </a:xfrm>
              <a:custGeom>
                <a:rect b="b" l="l" r="r" t="t"/>
                <a:pathLst>
                  <a:path extrusionOk="0" h="7106" w="3070">
                    <a:moveTo>
                      <a:pt x="3069" y="1"/>
                    </a:moveTo>
                    <a:lnTo>
                      <a:pt x="1" y="1802"/>
                    </a:lnTo>
                    <a:lnTo>
                      <a:pt x="1" y="7106"/>
                    </a:lnTo>
                    <a:lnTo>
                      <a:pt x="3069" y="5338"/>
                    </a:lnTo>
                    <a:lnTo>
                      <a:pt x="3069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39"/>
              <p:cNvSpPr/>
              <p:nvPr/>
            </p:nvSpPr>
            <p:spPr>
              <a:xfrm>
                <a:off x="6581062" y="4261084"/>
                <a:ext cx="30875" cy="70705"/>
              </a:xfrm>
              <a:custGeom>
                <a:rect b="b" l="l" r="r" t="t"/>
                <a:pathLst>
                  <a:path extrusionOk="0" h="7106" w="3103">
                    <a:moveTo>
                      <a:pt x="3103" y="1"/>
                    </a:moveTo>
                    <a:lnTo>
                      <a:pt x="1" y="1768"/>
                    </a:lnTo>
                    <a:lnTo>
                      <a:pt x="1" y="7106"/>
                    </a:lnTo>
                    <a:lnTo>
                      <a:pt x="3103" y="5304"/>
                    </a:lnTo>
                    <a:lnTo>
                      <a:pt x="3103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39"/>
              <p:cNvSpPr/>
              <p:nvPr/>
            </p:nvSpPr>
            <p:spPr>
              <a:xfrm>
                <a:off x="6623208" y="4236529"/>
                <a:ext cx="30875" cy="70705"/>
              </a:xfrm>
              <a:custGeom>
                <a:rect b="b" l="l" r="r" t="t"/>
                <a:pathLst>
                  <a:path extrusionOk="0" h="7106" w="3103">
                    <a:moveTo>
                      <a:pt x="3103" y="0"/>
                    </a:moveTo>
                    <a:lnTo>
                      <a:pt x="1" y="1801"/>
                    </a:lnTo>
                    <a:lnTo>
                      <a:pt x="1" y="7105"/>
                    </a:lnTo>
                    <a:lnTo>
                      <a:pt x="3103" y="5337"/>
                    </a:lnTo>
                    <a:lnTo>
                      <a:pt x="3103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39"/>
              <p:cNvSpPr/>
              <p:nvPr/>
            </p:nvSpPr>
            <p:spPr>
              <a:xfrm>
                <a:off x="6665691" y="4212302"/>
                <a:ext cx="30546" cy="70705"/>
              </a:xfrm>
              <a:custGeom>
                <a:rect b="b" l="l" r="r" t="t"/>
                <a:pathLst>
                  <a:path extrusionOk="0" h="7106" w="3070">
                    <a:moveTo>
                      <a:pt x="3069" y="0"/>
                    </a:moveTo>
                    <a:lnTo>
                      <a:pt x="1" y="1768"/>
                    </a:lnTo>
                    <a:lnTo>
                      <a:pt x="1" y="7105"/>
                    </a:lnTo>
                    <a:lnTo>
                      <a:pt x="3069" y="5304"/>
                    </a:lnTo>
                    <a:lnTo>
                      <a:pt x="3069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" name="Google Shape;369;p39"/>
              <p:cNvSpPr/>
              <p:nvPr/>
            </p:nvSpPr>
            <p:spPr>
              <a:xfrm>
                <a:off x="6281380" y="3532935"/>
                <a:ext cx="429153" cy="247944"/>
              </a:xfrm>
              <a:custGeom>
                <a:rect b="b" l="l" r="r" t="t"/>
                <a:pathLst>
                  <a:path extrusionOk="0" h="24919" w="43131">
                    <a:moveTo>
                      <a:pt x="21482" y="1"/>
                    </a:moveTo>
                    <a:lnTo>
                      <a:pt x="0" y="12410"/>
                    </a:lnTo>
                    <a:lnTo>
                      <a:pt x="21615" y="24919"/>
                    </a:lnTo>
                    <a:lnTo>
                      <a:pt x="43131" y="12510"/>
                    </a:lnTo>
                    <a:lnTo>
                      <a:pt x="21482" y="1"/>
                    </a:lnTo>
                    <a:close/>
                  </a:path>
                </a:pathLst>
              </a:custGeom>
              <a:solidFill>
                <a:srgbClr val="FBEB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39"/>
              <p:cNvSpPr/>
              <p:nvPr/>
            </p:nvSpPr>
            <p:spPr>
              <a:xfrm>
                <a:off x="6281380" y="3515345"/>
                <a:ext cx="429153" cy="247616"/>
              </a:xfrm>
              <a:custGeom>
                <a:rect b="b" l="l" r="r" t="t"/>
                <a:pathLst>
                  <a:path extrusionOk="0" h="24886" w="43131">
                    <a:moveTo>
                      <a:pt x="21482" y="1"/>
                    </a:moveTo>
                    <a:lnTo>
                      <a:pt x="0" y="12410"/>
                    </a:lnTo>
                    <a:lnTo>
                      <a:pt x="21615" y="24885"/>
                    </a:lnTo>
                    <a:lnTo>
                      <a:pt x="43131" y="12476"/>
                    </a:lnTo>
                    <a:lnTo>
                      <a:pt x="21482" y="1"/>
                    </a:lnTo>
                    <a:close/>
                  </a:path>
                </a:pathLst>
              </a:custGeom>
              <a:solidFill>
                <a:srgbClr val="FBEB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39"/>
              <p:cNvSpPr/>
              <p:nvPr/>
            </p:nvSpPr>
            <p:spPr>
              <a:xfrm>
                <a:off x="6316889" y="3535930"/>
                <a:ext cx="358130" cy="206781"/>
              </a:xfrm>
              <a:custGeom>
                <a:rect b="b" l="l" r="r" t="t"/>
                <a:pathLst>
                  <a:path extrusionOk="0" h="20782" w="35993">
                    <a:moveTo>
                      <a:pt x="17913" y="0"/>
                    </a:moveTo>
                    <a:lnTo>
                      <a:pt x="0" y="10341"/>
                    </a:lnTo>
                    <a:lnTo>
                      <a:pt x="18046" y="20782"/>
                    </a:lnTo>
                    <a:lnTo>
                      <a:pt x="35993" y="10407"/>
                    </a:lnTo>
                    <a:lnTo>
                      <a:pt x="17913" y="0"/>
                    </a:lnTo>
                    <a:close/>
                  </a:path>
                </a:pathLst>
              </a:custGeom>
              <a:solidFill>
                <a:srgbClr val="D0F0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39"/>
              <p:cNvSpPr/>
              <p:nvPr/>
            </p:nvSpPr>
            <p:spPr>
              <a:xfrm>
                <a:off x="6281380" y="3638806"/>
                <a:ext cx="215079" cy="142066"/>
              </a:xfrm>
              <a:custGeom>
                <a:rect b="b" l="l" r="r" t="t"/>
                <a:pathLst>
                  <a:path extrusionOk="0" h="14278" w="21616">
                    <a:moveTo>
                      <a:pt x="0" y="1"/>
                    </a:moveTo>
                    <a:lnTo>
                      <a:pt x="0" y="1769"/>
                    </a:lnTo>
                    <a:lnTo>
                      <a:pt x="21615" y="14278"/>
                    </a:lnTo>
                    <a:lnTo>
                      <a:pt x="21615" y="1247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0F0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39"/>
              <p:cNvSpPr/>
              <p:nvPr/>
            </p:nvSpPr>
            <p:spPr>
              <a:xfrm>
                <a:off x="6496434" y="3639472"/>
                <a:ext cx="214084" cy="141399"/>
              </a:xfrm>
              <a:custGeom>
                <a:rect b="b" l="l" r="r" t="t"/>
                <a:pathLst>
                  <a:path extrusionOk="0" h="14211" w="21516">
                    <a:moveTo>
                      <a:pt x="21516" y="0"/>
                    </a:moveTo>
                    <a:lnTo>
                      <a:pt x="0" y="12409"/>
                    </a:lnTo>
                    <a:lnTo>
                      <a:pt x="0" y="14211"/>
                    </a:lnTo>
                    <a:lnTo>
                      <a:pt x="21516" y="1802"/>
                    </a:lnTo>
                    <a:lnTo>
                      <a:pt x="21516" y="0"/>
                    </a:lnTo>
                    <a:close/>
                  </a:path>
                </a:pathLst>
              </a:custGeom>
              <a:solidFill>
                <a:srgbClr val="BAD5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39"/>
              <p:cNvSpPr/>
              <p:nvPr/>
            </p:nvSpPr>
            <p:spPr>
              <a:xfrm>
                <a:off x="6342439" y="3594332"/>
                <a:ext cx="153678" cy="140743"/>
              </a:xfrm>
              <a:custGeom>
                <a:rect b="b" l="l" r="r" t="t"/>
                <a:pathLst>
                  <a:path extrusionOk="0" h="14145" w="15445">
                    <a:moveTo>
                      <a:pt x="1" y="1"/>
                    </a:moveTo>
                    <a:lnTo>
                      <a:pt x="1" y="5238"/>
                    </a:lnTo>
                    <a:lnTo>
                      <a:pt x="15445" y="14144"/>
                    </a:lnTo>
                    <a:lnTo>
                      <a:pt x="15445" y="890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4CF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39"/>
              <p:cNvSpPr/>
              <p:nvPr/>
            </p:nvSpPr>
            <p:spPr>
              <a:xfrm>
                <a:off x="6342439" y="3594332"/>
                <a:ext cx="153678" cy="140743"/>
              </a:xfrm>
              <a:custGeom>
                <a:rect b="b" l="l" r="r" t="t"/>
                <a:pathLst>
                  <a:path extrusionOk="0" h="14145" w="15445">
                    <a:moveTo>
                      <a:pt x="1" y="1"/>
                    </a:moveTo>
                    <a:lnTo>
                      <a:pt x="1" y="5238"/>
                    </a:lnTo>
                    <a:lnTo>
                      <a:pt x="15445" y="14144"/>
                    </a:lnTo>
                    <a:lnTo>
                      <a:pt x="15445" y="890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AC3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39"/>
              <p:cNvSpPr/>
              <p:nvPr/>
            </p:nvSpPr>
            <p:spPr>
              <a:xfrm>
                <a:off x="6342777" y="3563808"/>
                <a:ext cx="306679" cy="118823"/>
              </a:xfrm>
              <a:custGeom>
                <a:rect b="b" l="l" r="r" t="t"/>
                <a:pathLst>
                  <a:path extrusionOk="0" h="11942" w="30822">
                    <a:moveTo>
                      <a:pt x="15344" y="0"/>
                    </a:moveTo>
                    <a:lnTo>
                      <a:pt x="0" y="3036"/>
                    </a:lnTo>
                    <a:lnTo>
                      <a:pt x="15444" y="11942"/>
                    </a:lnTo>
                    <a:lnTo>
                      <a:pt x="30822" y="8906"/>
                    </a:lnTo>
                    <a:lnTo>
                      <a:pt x="15344" y="0"/>
                    </a:lnTo>
                    <a:close/>
                  </a:path>
                </a:pathLst>
              </a:custGeom>
              <a:solidFill>
                <a:srgbClr val="FBEB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39"/>
              <p:cNvSpPr/>
              <p:nvPr/>
            </p:nvSpPr>
            <p:spPr>
              <a:xfrm>
                <a:off x="6495439" y="3647151"/>
                <a:ext cx="154006" cy="88635"/>
              </a:xfrm>
              <a:custGeom>
                <a:rect b="b" l="l" r="r" t="t"/>
                <a:pathLst>
                  <a:path extrusionOk="0" h="8908" w="15478">
                    <a:moveTo>
                      <a:pt x="15478" y="1"/>
                    </a:moveTo>
                    <a:lnTo>
                      <a:pt x="13966" y="871"/>
                    </a:lnTo>
                    <a:lnTo>
                      <a:pt x="13966" y="871"/>
                    </a:lnTo>
                    <a:lnTo>
                      <a:pt x="15478" y="568"/>
                    </a:lnTo>
                    <a:lnTo>
                      <a:pt x="15478" y="1"/>
                    </a:lnTo>
                    <a:close/>
                    <a:moveTo>
                      <a:pt x="13966" y="871"/>
                    </a:moveTo>
                    <a:lnTo>
                      <a:pt x="0" y="3670"/>
                    </a:lnTo>
                    <a:lnTo>
                      <a:pt x="0" y="8907"/>
                    </a:lnTo>
                    <a:lnTo>
                      <a:pt x="13966" y="871"/>
                    </a:lnTo>
                    <a:close/>
                  </a:path>
                </a:pathLst>
              </a:custGeom>
              <a:solidFill>
                <a:srgbClr val="D0F0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0"/>
          <p:cNvSpPr txBox="1"/>
          <p:nvPr>
            <p:ph idx="1" type="subTitle"/>
          </p:nvPr>
        </p:nvSpPr>
        <p:spPr>
          <a:xfrm>
            <a:off x="61875" y="899200"/>
            <a:ext cx="9082200" cy="42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83" name="Google Shape;38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6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"/>
          <p:cNvSpPr txBox="1"/>
          <p:nvPr>
            <p:ph idx="1" type="subTitle"/>
          </p:nvPr>
        </p:nvSpPr>
        <p:spPr>
          <a:xfrm>
            <a:off x="252800" y="163100"/>
            <a:ext cx="8638500" cy="4799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89" name="Google Shape;38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825" y="163125"/>
            <a:ext cx="8638375" cy="47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2"/>
          <p:cNvSpPr txBox="1"/>
          <p:nvPr>
            <p:ph idx="1" type="subTitle"/>
          </p:nvPr>
        </p:nvSpPr>
        <p:spPr>
          <a:xfrm>
            <a:off x="233800" y="1082325"/>
            <a:ext cx="4156200" cy="3251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95" name="Google Shape;39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0557" y="1082325"/>
            <a:ext cx="4527568" cy="32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2"/>
          <p:cNvSpPr txBox="1"/>
          <p:nvPr/>
        </p:nvSpPr>
        <p:spPr>
          <a:xfrm>
            <a:off x="848550" y="277075"/>
            <a:ext cx="7446900" cy="51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CRIME RATE W.R.T DAY AND MONTH </a:t>
            </a:r>
            <a:endParaRPr b="1"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97" name="Google Shape;39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800" y="1151313"/>
            <a:ext cx="4156201" cy="311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mart City Company Meeting X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89EA5"/>
      </a:accent1>
      <a:accent2>
        <a:srgbClr val="77BE9C"/>
      </a:accent2>
      <a:accent3>
        <a:srgbClr val="A8DBA7"/>
      </a:accent3>
      <a:accent4>
        <a:srgbClr val="D0F09F"/>
      </a:accent4>
      <a:accent5>
        <a:srgbClr val="FFFFFF"/>
      </a:accent5>
      <a:accent6>
        <a:srgbClr val="22262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